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6" r:id="rId6"/>
    <p:sldId id="261" r:id="rId7"/>
    <p:sldId id="262" r:id="rId8"/>
    <p:sldId id="305" r:id="rId9"/>
    <p:sldId id="268" r:id="rId10"/>
    <p:sldId id="263" r:id="rId11"/>
    <p:sldId id="270" r:id="rId12"/>
    <p:sldId id="264" r:id="rId13"/>
    <p:sldId id="265" r:id="rId14"/>
    <p:sldId id="267" r:id="rId15"/>
    <p:sldId id="275" r:id="rId16"/>
    <p:sldId id="274" r:id="rId17"/>
    <p:sldId id="280" r:id="rId18"/>
    <p:sldId id="272" r:id="rId19"/>
    <p:sldId id="282" r:id="rId20"/>
    <p:sldId id="273" r:id="rId21"/>
    <p:sldId id="285" r:id="rId22"/>
    <p:sldId id="306" r:id="rId23"/>
    <p:sldId id="283" r:id="rId24"/>
  </p:sldIdLst>
  <p:sldSz cx="9144000" cy="5143500" type="screen16x9"/>
  <p:notesSz cx="6858000" cy="9144000"/>
  <p:embeddedFontLst>
    <p:embeddedFont>
      <p:font typeface="Albert Sans" pitchFamily="2" charset="77"/>
      <p:regular r:id="rId26"/>
      <p:bold r:id="rId27"/>
      <p:italic r:id="rId28"/>
      <p:boldItalic r:id="rId29"/>
    </p:embeddedFont>
    <p:embeddedFont>
      <p:font typeface="Baumans" panose="02000506020000020003" pitchFamily="2" charset="0"/>
      <p:regular r:id="rId30"/>
    </p:embeddedFont>
    <p:embeddedFont>
      <p:font typeface="Bebas Neue" panose="020B0606020202050201" pitchFamily="34" charset="77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Poppins" pitchFamily="2" charset="77"/>
      <p:regular r:id="rId36"/>
      <p:bold r:id="rId37"/>
      <p:italic r:id="rId38"/>
      <p:boldItalic r:id="rId39"/>
    </p:embeddedFont>
    <p:embeddedFont>
      <p:font typeface="Poppins Medium" pitchFamily="2" charset="77"/>
      <p:regular r:id="rId40"/>
      <p:italic r:id="rId41"/>
    </p:embeddedFont>
    <p:embeddedFont>
      <p:font typeface="PT Sans" panose="020B0503020203020204" pitchFamily="34" charset="77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F4FF2-FAC1-4DE9-9C1B-6F79B962EB96}">
  <a:tblStyle styleId="{F95F4FF2-FAC1-4DE9-9C1B-6F79B962EB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31"/>
    <p:restoredTop sz="86438"/>
  </p:normalViewPr>
  <p:slideViewPr>
    <p:cSldViewPr snapToGrid="0">
      <p:cViewPr varScale="1">
        <p:scale>
          <a:sx n="85" d="100"/>
          <a:sy n="85" d="100"/>
        </p:scale>
        <p:origin x="184" y="1152"/>
      </p:cViewPr>
      <p:guideLst/>
    </p:cSldViewPr>
  </p:slideViewPr>
  <p:outlineViewPr>
    <p:cViewPr>
      <p:scale>
        <a:sx n="33" d="100"/>
        <a:sy n="33" d="100"/>
      </p:scale>
      <p:origin x="0" y="-138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FA-5649-923F-E5A3D25B1A24}"/>
              </c:ext>
            </c:extLst>
          </c:dPt>
          <c:cat>
            <c:strRef>
              <c:f>Sheet1!$A$2:$A$5</c:f>
              <c:strCache>
                <c:ptCount val="4"/>
                <c:pt idx="0">
                  <c:v>Womxn / LGBTQ</c:v>
                </c:pt>
                <c:pt idx="1">
                  <c:v>BIPOC </c:v>
                </c:pt>
                <c:pt idx="2">
                  <c:v>Nature/Sustainability</c:v>
                </c:pt>
                <c:pt idx="3">
                  <c:v>Community Resilency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</c:v>
                </c:pt>
                <c:pt idx="1">
                  <c:v>40</c:v>
                </c:pt>
                <c:pt idx="2">
                  <c:v>29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FA-5649-923F-E5A3D25B1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dd46dd1d67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dd46dd1d67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dd46dd1d67_2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dd46dd1d67_2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d46dd1d67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dd46dd1d67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dd46dd1d67_2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dd46dd1d67_2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7b871a4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7b871a4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340135a08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340135a08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17b8719ec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17b8719ec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I attended both the walking, bike, and Pints for the People event and was never presented with a survey. 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dd46dd1d67_2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dd46dd1d67_2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d9256fe6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ed9256fe6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53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340135a08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340135a08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61ca7da6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61ca7da6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www.wildapricot.com</a:t>
            </a:r>
            <a:r>
              <a:rPr lang="en-US" dirty="0"/>
              <a:t>/blog/event-survey-questions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846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33f6155f6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33f6155f6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586075"/>
            <a:ext cx="4333500" cy="29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814013"/>
            <a:ext cx="26982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713225" y="209750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2"/>
          </p:nvPr>
        </p:nvSpPr>
        <p:spPr>
          <a:xfrm>
            <a:off x="713225" y="3761903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3419250" y="3761903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3419250" y="209750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5" hasCustomPrompt="1"/>
          </p:nvPr>
        </p:nvSpPr>
        <p:spPr>
          <a:xfrm>
            <a:off x="1415375" y="12013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4121400" y="286585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7" hasCustomPrompt="1"/>
          </p:nvPr>
        </p:nvSpPr>
        <p:spPr>
          <a:xfrm>
            <a:off x="1415375" y="286585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8" hasCustomPrompt="1"/>
          </p:nvPr>
        </p:nvSpPr>
        <p:spPr>
          <a:xfrm>
            <a:off x="4121400" y="12013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6125275" y="3761903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6125275" y="209750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827425" y="286585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27425" y="12013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6"/>
          </p:nvPr>
        </p:nvSpPr>
        <p:spPr>
          <a:xfrm>
            <a:off x="713225" y="1838610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7"/>
          </p:nvPr>
        </p:nvSpPr>
        <p:spPr>
          <a:xfrm>
            <a:off x="713225" y="350300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8"/>
          </p:nvPr>
        </p:nvSpPr>
        <p:spPr>
          <a:xfrm>
            <a:off x="3419250" y="350300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9"/>
          </p:nvPr>
        </p:nvSpPr>
        <p:spPr>
          <a:xfrm>
            <a:off x="3419250" y="1838610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20"/>
          </p:nvPr>
        </p:nvSpPr>
        <p:spPr>
          <a:xfrm>
            <a:off x="6125275" y="350300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1"/>
          </p:nvPr>
        </p:nvSpPr>
        <p:spPr>
          <a:xfrm>
            <a:off x="6125275" y="1838610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3631775" y="3768550"/>
            <a:ext cx="47991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3631775" y="2309050"/>
            <a:ext cx="4799100" cy="14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20000" y="1229825"/>
            <a:ext cx="3782100" cy="19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720000" y="3132225"/>
            <a:ext cx="37821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>
            <a:spLocks noGrp="1"/>
          </p:cNvSpPr>
          <p:nvPr>
            <p:ph type="pic" idx="2"/>
          </p:nvPr>
        </p:nvSpPr>
        <p:spPr>
          <a:xfrm>
            <a:off x="4690574" y="742950"/>
            <a:ext cx="3657600" cy="3657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720000" y="1633475"/>
            <a:ext cx="3161100" cy="6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720000" y="2277925"/>
            <a:ext cx="3161100" cy="12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ONLY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722125" y="1295500"/>
            <a:ext cx="77040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1055100" y="1620845"/>
            <a:ext cx="6691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2"/>
          </p:nvPr>
        </p:nvSpPr>
        <p:spPr>
          <a:xfrm>
            <a:off x="1055100" y="2741027"/>
            <a:ext cx="6691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3"/>
          </p:nvPr>
        </p:nvSpPr>
        <p:spPr>
          <a:xfrm>
            <a:off x="1055100" y="3861525"/>
            <a:ext cx="6691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4"/>
          </p:nvPr>
        </p:nvSpPr>
        <p:spPr>
          <a:xfrm>
            <a:off x="1055100" y="1245548"/>
            <a:ext cx="6691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5"/>
          </p:nvPr>
        </p:nvSpPr>
        <p:spPr>
          <a:xfrm>
            <a:off x="1055100" y="2360027"/>
            <a:ext cx="6691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6"/>
          </p:nvPr>
        </p:nvSpPr>
        <p:spPr>
          <a:xfrm>
            <a:off x="1055100" y="3480526"/>
            <a:ext cx="6691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1294375" y="1607898"/>
            <a:ext cx="6590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2"/>
          </p:nvPr>
        </p:nvSpPr>
        <p:spPr>
          <a:xfrm>
            <a:off x="1294375" y="2728400"/>
            <a:ext cx="6590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1294375" y="3848890"/>
            <a:ext cx="6590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1294375" y="1349600"/>
            <a:ext cx="65907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1294375" y="2470150"/>
            <a:ext cx="65907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1294375" y="3590700"/>
            <a:ext cx="65907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1"/>
          </p:nvPr>
        </p:nvSpPr>
        <p:spPr>
          <a:xfrm>
            <a:off x="1344450" y="1774100"/>
            <a:ext cx="25827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2"/>
          </p:nvPr>
        </p:nvSpPr>
        <p:spPr>
          <a:xfrm>
            <a:off x="5282451" y="1774100"/>
            <a:ext cx="25827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3"/>
          </p:nvPr>
        </p:nvSpPr>
        <p:spPr>
          <a:xfrm>
            <a:off x="1344450" y="3358100"/>
            <a:ext cx="25827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4"/>
          </p:nvPr>
        </p:nvSpPr>
        <p:spPr>
          <a:xfrm>
            <a:off x="5282451" y="3358100"/>
            <a:ext cx="25827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5"/>
          </p:nvPr>
        </p:nvSpPr>
        <p:spPr>
          <a:xfrm>
            <a:off x="1344450" y="1459300"/>
            <a:ext cx="2582700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6"/>
          </p:nvPr>
        </p:nvSpPr>
        <p:spPr>
          <a:xfrm>
            <a:off x="5282450" y="1459300"/>
            <a:ext cx="2582700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7"/>
          </p:nvPr>
        </p:nvSpPr>
        <p:spPr>
          <a:xfrm>
            <a:off x="1344450" y="3043400"/>
            <a:ext cx="2582700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8"/>
          </p:nvPr>
        </p:nvSpPr>
        <p:spPr>
          <a:xfrm>
            <a:off x="5282450" y="3043400"/>
            <a:ext cx="2582700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962750" y="2116804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2"/>
          </p:nvPr>
        </p:nvSpPr>
        <p:spPr>
          <a:xfrm>
            <a:off x="3541099" y="2116804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3"/>
          </p:nvPr>
        </p:nvSpPr>
        <p:spPr>
          <a:xfrm>
            <a:off x="962750" y="3795226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4"/>
          </p:nvPr>
        </p:nvSpPr>
        <p:spPr>
          <a:xfrm>
            <a:off x="3541099" y="3795226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5"/>
          </p:nvPr>
        </p:nvSpPr>
        <p:spPr>
          <a:xfrm>
            <a:off x="6119448" y="2116804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6"/>
          </p:nvPr>
        </p:nvSpPr>
        <p:spPr>
          <a:xfrm>
            <a:off x="6119448" y="3795226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7"/>
          </p:nvPr>
        </p:nvSpPr>
        <p:spPr>
          <a:xfrm>
            <a:off x="961100" y="1776775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8"/>
          </p:nvPr>
        </p:nvSpPr>
        <p:spPr>
          <a:xfrm>
            <a:off x="3539449" y="1776775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9"/>
          </p:nvPr>
        </p:nvSpPr>
        <p:spPr>
          <a:xfrm>
            <a:off x="6117798" y="1776775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3"/>
          </p:nvPr>
        </p:nvSpPr>
        <p:spPr>
          <a:xfrm>
            <a:off x="961100" y="3455002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4"/>
          </p:nvPr>
        </p:nvSpPr>
        <p:spPr>
          <a:xfrm>
            <a:off x="3539449" y="3455002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15"/>
          </p:nvPr>
        </p:nvSpPr>
        <p:spPr>
          <a:xfrm>
            <a:off x="6117798" y="3455002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title" hasCustomPrompt="1"/>
          </p:nvPr>
        </p:nvSpPr>
        <p:spPr>
          <a:xfrm>
            <a:off x="4650475" y="782825"/>
            <a:ext cx="37803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1"/>
          </p:nvPr>
        </p:nvSpPr>
        <p:spPr>
          <a:xfrm>
            <a:off x="4650475" y="1338724"/>
            <a:ext cx="3780300" cy="5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 idx="2" hasCustomPrompt="1"/>
          </p:nvPr>
        </p:nvSpPr>
        <p:spPr>
          <a:xfrm>
            <a:off x="4650475" y="2135089"/>
            <a:ext cx="37803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3"/>
          </p:nvPr>
        </p:nvSpPr>
        <p:spPr>
          <a:xfrm>
            <a:off x="4650475" y="2690976"/>
            <a:ext cx="3780300" cy="5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title" idx="4" hasCustomPrompt="1"/>
          </p:nvPr>
        </p:nvSpPr>
        <p:spPr>
          <a:xfrm>
            <a:off x="4650475" y="3487353"/>
            <a:ext cx="37803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5"/>
          </p:nvPr>
        </p:nvSpPr>
        <p:spPr>
          <a:xfrm>
            <a:off x="4650475" y="4043249"/>
            <a:ext cx="3780300" cy="5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82675" y="3100000"/>
            <a:ext cx="3248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352275" y="539500"/>
            <a:ext cx="1990800" cy="13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82675" y="3941800"/>
            <a:ext cx="3248100" cy="6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713263" y="5737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ubTitle" idx="1"/>
          </p:nvPr>
        </p:nvSpPr>
        <p:spPr>
          <a:xfrm>
            <a:off x="713225" y="1620412"/>
            <a:ext cx="44481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lang="en" sz="12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 and includes icons by</a:t>
            </a:r>
            <a:r>
              <a:rPr lang="en" sz="1200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lang="en" sz="12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 and infographics &amp; images by </a:t>
            </a:r>
            <a:r>
              <a:rPr lang="en" sz="1200" b="1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sz="1200" b="1" u="sng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4725900" y="1726053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720000" y="1726053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720000" y="1275575"/>
            <a:ext cx="3698100" cy="4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4725900" y="1275575"/>
            <a:ext cx="3698100" cy="4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713225" y="1307100"/>
            <a:ext cx="3596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1314525" y="3325825"/>
            <a:ext cx="3309300" cy="871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268650" y="231450"/>
            <a:ext cx="8606700" cy="4680600"/>
          </a:xfrm>
          <a:prstGeom prst="roundRect">
            <a:avLst>
              <a:gd name="adj" fmla="val 5779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3128000"/>
            <a:ext cx="4723800" cy="10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713225" y="4111475"/>
            <a:ext cx="47238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umans"/>
              <a:buNone/>
              <a:defRPr sz="3200">
                <a:solidFill>
                  <a:schemeClr val="lt1"/>
                </a:solidFill>
                <a:latin typeface="Baumans"/>
                <a:ea typeface="Baumans"/>
                <a:cs typeface="Baumans"/>
                <a:sym typeface="Baum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ualtrics.com/experience-management/research/post-event-survey-questions/" TargetMode="Externa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blog.hubspot.com/marketing/post-event-survey-questions" TargetMode="External"/><Relationship Id="rId12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memberclicks.com/blog/post-event-survey-questions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www.freepik.com/free-vector/hand-drawn-risograph-poster-template_33806775.htm/?utm_source=slidesgo_template&amp;utm_medium=referral-link&amp;utm_campaign=s%20g_resources&amp;utm_content=freepik" TargetMode="Externa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7.png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30"/>
          <p:cNvGrpSpPr/>
          <p:nvPr/>
        </p:nvGrpSpPr>
        <p:grpSpPr>
          <a:xfrm>
            <a:off x="6088390" y="215270"/>
            <a:ext cx="2805900" cy="4983480"/>
            <a:chOff x="6088390" y="215270"/>
            <a:chExt cx="2805900" cy="4983480"/>
          </a:xfrm>
        </p:grpSpPr>
        <p:sp>
          <p:nvSpPr>
            <p:cNvPr id="192" name="Google Shape;192;p30"/>
            <p:cNvSpPr/>
            <p:nvPr/>
          </p:nvSpPr>
          <p:spPr>
            <a:xfrm>
              <a:off x="6088390" y="215270"/>
              <a:ext cx="2805900" cy="28062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6591300" y="2575550"/>
              <a:ext cx="1508700" cy="2623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30"/>
          <p:cNvGrpSpPr/>
          <p:nvPr/>
        </p:nvGrpSpPr>
        <p:grpSpPr>
          <a:xfrm>
            <a:off x="4840924" y="321650"/>
            <a:ext cx="3896860" cy="5623243"/>
            <a:chOff x="4840924" y="321650"/>
            <a:chExt cx="3896860" cy="5623243"/>
          </a:xfrm>
        </p:grpSpPr>
        <p:pic>
          <p:nvPicPr>
            <p:cNvPr id="195" name="Google Shape;195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6761" y="321650"/>
              <a:ext cx="2489390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61330" y="1995000"/>
              <a:ext cx="1276455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8490512">
              <a:off x="5397189" y="2809729"/>
              <a:ext cx="2477330" cy="26524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30"/>
          <p:cNvSpPr txBox="1">
            <a:spLocks noGrp="1"/>
          </p:cNvSpPr>
          <p:nvPr>
            <p:ph type="ctrTitle"/>
          </p:nvPr>
        </p:nvSpPr>
        <p:spPr>
          <a:xfrm>
            <a:off x="713225" y="2441049"/>
            <a:ext cx="4908348" cy="112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  <a:cs typeface="Poppins" pitchFamily="2" charset="77"/>
              </a:rPr>
              <a:t>Street Wise Arts</a:t>
            </a:r>
            <a:br>
              <a:rPr lang="en" b="1" dirty="0">
                <a:latin typeface="Century Gothic" panose="020B0502020202020204" pitchFamily="34" charset="0"/>
                <a:cs typeface="Poppins" pitchFamily="2" charset="77"/>
              </a:rPr>
            </a:br>
            <a:r>
              <a:rPr lang="en" b="1" dirty="0">
                <a:latin typeface="Century Gothic" panose="020B0502020202020204" pitchFamily="34" charset="0"/>
                <a:cs typeface="Poppins" pitchFamily="2" charset="77"/>
              </a:rPr>
              <a:t>Survey Report</a:t>
            </a:r>
            <a:endParaRPr b="1" dirty="0">
              <a:latin typeface="Century Gothic" panose="020B0502020202020204" pitchFamily="34" charset="0"/>
              <a:cs typeface="Poppins" pitchFamily="2" charset="77"/>
            </a:endParaRPr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By Bea Halstead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7C406121-08E8-A466-238F-4CFBED87A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8"/>
    </mc:Choice>
    <mc:Fallback xmlns="">
      <p:transition spd="slow" advTm="4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Poppins" pitchFamily="2" charset="77"/>
                <a:cs typeface="Poppins" pitchFamily="2" charset="77"/>
              </a:rPr>
              <a:t>Stakeholders</a:t>
            </a:r>
            <a:endParaRPr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8" name="Google Shape;288;p3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itchFamily="2" charset="77"/>
                <a:cs typeface="Poppins" pitchFamily="2" charset="77"/>
              </a:rPr>
              <a:t>BOD, e</a:t>
            </a:r>
            <a:r>
              <a:rPr lang="en" dirty="0" err="1">
                <a:latin typeface="Poppins" pitchFamily="2" charset="77"/>
                <a:cs typeface="Poppins" pitchFamily="2" charset="77"/>
              </a:rPr>
              <a:t>mployees</a:t>
            </a:r>
            <a:r>
              <a:rPr lang="en" dirty="0">
                <a:latin typeface="Poppins" pitchFamily="2" charset="77"/>
                <a:cs typeface="Poppins" pitchFamily="2" charset="77"/>
              </a:rPr>
              <a:t>, and volunteers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0" name="Google Shape;290;p37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000" dirty="0">
                <a:latin typeface="Poppins" pitchFamily="2" charset="77"/>
                <a:cs typeface="Poppins" pitchFamily="2" charset="77"/>
              </a:rPr>
              <a:t>Sponsors</a:t>
            </a:r>
            <a:endParaRPr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itchFamily="2" charset="77"/>
                <a:cs typeface="Poppins" pitchFamily="2" charset="77"/>
              </a:rPr>
              <a:t>O</a:t>
            </a:r>
            <a:r>
              <a:rPr lang="en" dirty="0" err="1">
                <a:latin typeface="Poppins" pitchFamily="2" charset="77"/>
                <a:cs typeface="Poppins" pitchFamily="2" charset="77"/>
              </a:rPr>
              <a:t>rganization</a:t>
            </a:r>
            <a:r>
              <a:rPr lang="en" dirty="0">
                <a:latin typeface="Poppins" pitchFamily="2" charset="77"/>
                <a:cs typeface="Poppins" pitchFamily="2" charset="77"/>
              </a:rPr>
              <a:t> and festival sponsors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4000" dirty="0">
                <a:latin typeface="Poppins" pitchFamily="2" charset="77"/>
                <a:cs typeface="Poppins" pitchFamily="2" charset="77"/>
              </a:rPr>
              <a:t>Patrons</a:t>
            </a:r>
            <a:endParaRPr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3" name="Google Shape;293;p37"/>
          <p:cNvSpPr txBox="1">
            <a:spLocks noGrp="1"/>
          </p:cNvSpPr>
          <p:nvPr>
            <p:ph type="subTitle" idx="5"/>
          </p:nvPr>
        </p:nvSpPr>
        <p:spPr>
          <a:xfrm>
            <a:off x="3967701" y="4043249"/>
            <a:ext cx="4463074" cy="5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itchFamily="2" charset="77"/>
                <a:cs typeface="Poppins" pitchFamily="2" charset="77"/>
              </a:rPr>
              <a:t>i</a:t>
            </a:r>
            <a:r>
              <a:rPr lang="en" dirty="0" err="1">
                <a:latin typeface="Poppins" pitchFamily="2" charset="77"/>
                <a:cs typeface="Poppins" pitchFamily="2" charset="77"/>
              </a:rPr>
              <a:t>ndividual</a:t>
            </a:r>
            <a:r>
              <a:rPr lang="en" dirty="0">
                <a:latin typeface="Poppins" pitchFamily="2" charset="77"/>
                <a:cs typeface="Poppins" pitchFamily="2" charset="77"/>
              </a:rPr>
              <a:t> and in-kind donations and grants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94" name="Google Shape;294;p37"/>
          <p:cNvGrpSpPr/>
          <p:nvPr/>
        </p:nvGrpSpPr>
        <p:grpSpPr>
          <a:xfrm>
            <a:off x="262550" y="-81480"/>
            <a:ext cx="4107775" cy="4983555"/>
            <a:chOff x="262550" y="-81480"/>
            <a:chExt cx="4107775" cy="4983555"/>
          </a:xfrm>
        </p:grpSpPr>
        <p:sp>
          <p:nvSpPr>
            <p:cNvPr id="295" name="Google Shape;295;p37"/>
            <p:cNvSpPr/>
            <p:nvPr/>
          </p:nvSpPr>
          <p:spPr>
            <a:xfrm rot="10800000">
              <a:off x="262550" y="2650275"/>
              <a:ext cx="2251500" cy="2251800"/>
            </a:xfrm>
            <a:prstGeom prst="teardrop">
              <a:avLst>
                <a:gd name="adj" fmla="val 10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 rot="10800000">
              <a:off x="2863425" y="-81480"/>
              <a:ext cx="1506900" cy="2757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37"/>
          <p:cNvGrpSpPr/>
          <p:nvPr/>
        </p:nvGrpSpPr>
        <p:grpSpPr>
          <a:xfrm>
            <a:off x="467772" y="361425"/>
            <a:ext cx="4138092" cy="4229976"/>
            <a:chOff x="467772" y="361425"/>
            <a:chExt cx="4138092" cy="4229976"/>
          </a:xfrm>
        </p:grpSpPr>
        <p:pic>
          <p:nvPicPr>
            <p:cNvPr id="298" name="Google Shape;298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9350" y="2304999"/>
              <a:ext cx="2411902" cy="2286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841023" y="-11825"/>
              <a:ext cx="1810176" cy="2556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27909" y="1719575"/>
              <a:ext cx="1977956" cy="26565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0"/>
    </mc:Choice>
    <mc:Fallback xmlns="">
      <p:transition spd="slow" advTm="406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Surveys are tailored to the audience!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20" name="Google Shape;420;p44"/>
          <p:cNvSpPr txBox="1">
            <a:spLocks noGrp="1"/>
          </p:cNvSpPr>
          <p:nvPr>
            <p:ph type="subTitle" idx="1"/>
          </p:nvPr>
        </p:nvSpPr>
        <p:spPr>
          <a:xfrm>
            <a:off x="962750" y="2116804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What would each audience care about?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5" name="Google Shape;425;p44"/>
          <p:cNvSpPr txBox="1">
            <a:spLocks noGrp="1"/>
          </p:cNvSpPr>
          <p:nvPr>
            <p:ph type="subTitle" idx="3"/>
          </p:nvPr>
        </p:nvSpPr>
        <p:spPr>
          <a:xfrm>
            <a:off x="962750" y="3795226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Acknowledgement and expectations met?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5"/>
          </p:nvPr>
        </p:nvSpPr>
        <p:spPr>
          <a:xfrm>
            <a:off x="5796501" y="2116804"/>
            <a:ext cx="2687541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Were there weaknesses and strengths?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8" name="Google Shape;428;p44"/>
          <p:cNvSpPr txBox="1">
            <a:spLocks noGrp="1"/>
          </p:cNvSpPr>
          <p:nvPr>
            <p:ph type="subTitle" idx="6"/>
          </p:nvPr>
        </p:nvSpPr>
        <p:spPr>
          <a:xfrm>
            <a:off x="6109321" y="3795226"/>
            <a:ext cx="2061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What feedback will impact our outputs?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4" name="Google Shape;424;p44"/>
          <p:cNvSpPr txBox="1">
            <a:spLocks noGrp="1"/>
          </p:cNvSpPr>
          <p:nvPr>
            <p:ph type="subTitle" idx="7"/>
          </p:nvPr>
        </p:nvSpPr>
        <p:spPr>
          <a:xfrm>
            <a:off x="961100" y="1776775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Goals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29" name="Google Shape;429;p44"/>
          <p:cNvSpPr txBox="1">
            <a:spLocks noGrp="1"/>
          </p:cNvSpPr>
          <p:nvPr>
            <p:ph type="subTitle" idx="9"/>
          </p:nvPr>
        </p:nvSpPr>
        <p:spPr>
          <a:xfrm>
            <a:off x="6107671" y="1776775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Activities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22" name="Google Shape;422;p44"/>
          <p:cNvSpPr txBox="1">
            <a:spLocks noGrp="1"/>
          </p:cNvSpPr>
          <p:nvPr>
            <p:ph type="subTitle" idx="13"/>
          </p:nvPr>
        </p:nvSpPr>
        <p:spPr>
          <a:xfrm>
            <a:off x="961100" y="3455002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Visibility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31" name="Google Shape;431;p44"/>
          <p:cNvSpPr txBox="1">
            <a:spLocks noGrp="1"/>
          </p:cNvSpPr>
          <p:nvPr>
            <p:ph type="subTitle" idx="15"/>
          </p:nvPr>
        </p:nvSpPr>
        <p:spPr>
          <a:xfrm>
            <a:off x="6107671" y="3455002"/>
            <a:ext cx="2065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Insights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32" name="Google Shape;432;p44"/>
          <p:cNvGrpSpPr/>
          <p:nvPr/>
        </p:nvGrpSpPr>
        <p:grpSpPr>
          <a:xfrm>
            <a:off x="1773459" y="1346687"/>
            <a:ext cx="440482" cy="299690"/>
            <a:chOff x="3485580" y="1286212"/>
            <a:chExt cx="440482" cy="299690"/>
          </a:xfrm>
        </p:grpSpPr>
        <p:sp>
          <p:nvSpPr>
            <p:cNvPr id="433" name="Google Shape;433;p44"/>
            <p:cNvSpPr/>
            <p:nvPr/>
          </p:nvSpPr>
          <p:spPr>
            <a:xfrm>
              <a:off x="3485580" y="1286212"/>
              <a:ext cx="440482" cy="299690"/>
            </a:xfrm>
            <a:custGeom>
              <a:avLst/>
              <a:gdLst/>
              <a:ahLst/>
              <a:cxnLst/>
              <a:rect l="l" t="t" r="r" b="b"/>
              <a:pathLst>
                <a:path w="16666" h="11339" extrusionOk="0">
                  <a:moveTo>
                    <a:pt x="4129" y="0"/>
                  </a:moveTo>
                  <a:cubicBezTo>
                    <a:pt x="3836" y="0"/>
                    <a:pt x="3568" y="196"/>
                    <a:pt x="3445" y="464"/>
                  </a:cubicBezTo>
                  <a:lnTo>
                    <a:pt x="880" y="464"/>
                  </a:lnTo>
                  <a:cubicBezTo>
                    <a:pt x="392" y="464"/>
                    <a:pt x="1" y="880"/>
                    <a:pt x="1" y="1369"/>
                  </a:cubicBezTo>
                  <a:lnTo>
                    <a:pt x="1" y="6622"/>
                  </a:lnTo>
                  <a:cubicBezTo>
                    <a:pt x="1" y="6768"/>
                    <a:pt x="98" y="6866"/>
                    <a:pt x="245" y="6866"/>
                  </a:cubicBezTo>
                  <a:cubicBezTo>
                    <a:pt x="366" y="6866"/>
                    <a:pt x="489" y="6768"/>
                    <a:pt x="489" y="6622"/>
                  </a:cubicBezTo>
                  <a:lnTo>
                    <a:pt x="489" y="1369"/>
                  </a:lnTo>
                  <a:cubicBezTo>
                    <a:pt x="489" y="1148"/>
                    <a:pt x="659" y="952"/>
                    <a:pt x="880" y="952"/>
                  </a:cubicBezTo>
                  <a:lnTo>
                    <a:pt x="3396" y="952"/>
                  </a:lnTo>
                  <a:lnTo>
                    <a:pt x="3396" y="1760"/>
                  </a:lnTo>
                  <a:cubicBezTo>
                    <a:pt x="3396" y="2053"/>
                    <a:pt x="3592" y="2321"/>
                    <a:pt x="3861" y="2444"/>
                  </a:cubicBezTo>
                  <a:lnTo>
                    <a:pt x="3861" y="8015"/>
                  </a:lnTo>
                  <a:cubicBezTo>
                    <a:pt x="3861" y="8234"/>
                    <a:pt x="4031" y="8406"/>
                    <a:pt x="4252" y="8406"/>
                  </a:cubicBezTo>
                  <a:lnTo>
                    <a:pt x="13708" y="8406"/>
                  </a:lnTo>
                  <a:cubicBezTo>
                    <a:pt x="13929" y="8406"/>
                    <a:pt x="14124" y="8234"/>
                    <a:pt x="14124" y="8015"/>
                  </a:cubicBezTo>
                  <a:lnTo>
                    <a:pt x="14124" y="4301"/>
                  </a:lnTo>
                  <a:cubicBezTo>
                    <a:pt x="14124" y="4178"/>
                    <a:pt x="14001" y="4057"/>
                    <a:pt x="13880" y="4057"/>
                  </a:cubicBezTo>
                  <a:cubicBezTo>
                    <a:pt x="13733" y="4057"/>
                    <a:pt x="13636" y="4178"/>
                    <a:pt x="13636" y="4301"/>
                  </a:cubicBezTo>
                  <a:lnTo>
                    <a:pt x="13636" y="7918"/>
                  </a:lnTo>
                  <a:lnTo>
                    <a:pt x="4350" y="7918"/>
                  </a:lnTo>
                  <a:lnTo>
                    <a:pt x="4350" y="2493"/>
                  </a:lnTo>
                  <a:lnTo>
                    <a:pt x="13636" y="2493"/>
                  </a:lnTo>
                  <a:lnTo>
                    <a:pt x="13636" y="3177"/>
                  </a:lnTo>
                  <a:cubicBezTo>
                    <a:pt x="13636" y="3298"/>
                    <a:pt x="13733" y="3421"/>
                    <a:pt x="13880" y="3421"/>
                  </a:cubicBezTo>
                  <a:cubicBezTo>
                    <a:pt x="14001" y="3421"/>
                    <a:pt x="14124" y="3298"/>
                    <a:pt x="14124" y="3177"/>
                  </a:cubicBezTo>
                  <a:lnTo>
                    <a:pt x="14124" y="2444"/>
                  </a:lnTo>
                  <a:cubicBezTo>
                    <a:pt x="14392" y="2321"/>
                    <a:pt x="14564" y="2053"/>
                    <a:pt x="14564" y="1760"/>
                  </a:cubicBezTo>
                  <a:lnTo>
                    <a:pt x="14564" y="952"/>
                  </a:lnTo>
                  <a:lnTo>
                    <a:pt x="15786" y="952"/>
                  </a:lnTo>
                  <a:cubicBezTo>
                    <a:pt x="16005" y="952"/>
                    <a:pt x="16177" y="1148"/>
                    <a:pt x="16177" y="1369"/>
                  </a:cubicBezTo>
                  <a:lnTo>
                    <a:pt x="16177" y="10459"/>
                  </a:lnTo>
                  <a:cubicBezTo>
                    <a:pt x="16177" y="10678"/>
                    <a:pt x="16005" y="10850"/>
                    <a:pt x="15786" y="10850"/>
                  </a:cubicBezTo>
                  <a:lnTo>
                    <a:pt x="880" y="10850"/>
                  </a:lnTo>
                  <a:cubicBezTo>
                    <a:pt x="659" y="10850"/>
                    <a:pt x="489" y="10678"/>
                    <a:pt x="489" y="10459"/>
                  </a:cubicBezTo>
                  <a:lnTo>
                    <a:pt x="489" y="7771"/>
                  </a:lnTo>
                  <a:cubicBezTo>
                    <a:pt x="489" y="7624"/>
                    <a:pt x="366" y="7527"/>
                    <a:pt x="245" y="7527"/>
                  </a:cubicBezTo>
                  <a:cubicBezTo>
                    <a:pt x="98" y="7527"/>
                    <a:pt x="1" y="7624"/>
                    <a:pt x="1" y="7771"/>
                  </a:cubicBezTo>
                  <a:lnTo>
                    <a:pt x="1" y="10459"/>
                  </a:lnTo>
                  <a:cubicBezTo>
                    <a:pt x="1" y="10948"/>
                    <a:pt x="392" y="11339"/>
                    <a:pt x="880" y="11339"/>
                  </a:cubicBezTo>
                  <a:lnTo>
                    <a:pt x="15786" y="11339"/>
                  </a:lnTo>
                  <a:cubicBezTo>
                    <a:pt x="16275" y="11339"/>
                    <a:pt x="16666" y="10948"/>
                    <a:pt x="16666" y="10459"/>
                  </a:cubicBezTo>
                  <a:lnTo>
                    <a:pt x="16666" y="1369"/>
                  </a:lnTo>
                  <a:cubicBezTo>
                    <a:pt x="16666" y="880"/>
                    <a:pt x="16275" y="464"/>
                    <a:pt x="15786" y="464"/>
                  </a:cubicBezTo>
                  <a:lnTo>
                    <a:pt x="14515" y="464"/>
                  </a:lnTo>
                  <a:cubicBezTo>
                    <a:pt x="14418" y="196"/>
                    <a:pt x="14148" y="0"/>
                    <a:pt x="13831" y="0"/>
                  </a:cubicBezTo>
                  <a:lnTo>
                    <a:pt x="6794" y="0"/>
                  </a:lnTo>
                  <a:cubicBezTo>
                    <a:pt x="6671" y="0"/>
                    <a:pt x="6549" y="122"/>
                    <a:pt x="6549" y="245"/>
                  </a:cubicBezTo>
                  <a:cubicBezTo>
                    <a:pt x="6549" y="391"/>
                    <a:pt x="6671" y="489"/>
                    <a:pt x="6794" y="489"/>
                  </a:cubicBezTo>
                  <a:lnTo>
                    <a:pt x="13831" y="489"/>
                  </a:lnTo>
                  <a:cubicBezTo>
                    <a:pt x="13978" y="489"/>
                    <a:pt x="14075" y="610"/>
                    <a:pt x="14075" y="734"/>
                  </a:cubicBezTo>
                  <a:lnTo>
                    <a:pt x="14075" y="1760"/>
                  </a:lnTo>
                  <a:cubicBezTo>
                    <a:pt x="14075" y="1881"/>
                    <a:pt x="13978" y="2004"/>
                    <a:pt x="13831" y="2004"/>
                  </a:cubicBezTo>
                  <a:lnTo>
                    <a:pt x="4129" y="2004"/>
                  </a:lnTo>
                  <a:cubicBezTo>
                    <a:pt x="4008" y="2004"/>
                    <a:pt x="3885" y="1881"/>
                    <a:pt x="3885" y="1760"/>
                  </a:cubicBezTo>
                  <a:lnTo>
                    <a:pt x="3885" y="734"/>
                  </a:lnTo>
                  <a:cubicBezTo>
                    <a:pt x="3885" y="610"/>
                    <a:pt x="4008" y="489"/>
                    <a:pt x="4129" y="489"/>
                  </a:cubicBezTo>
                  <a:lnTo>
                    <a:pt x="5670" y="489"/>
                  </a:lnTo>
                  <a:cubicBezTo>
                    <a:pt x="5791" y="489"/>
                    <a:pt x="5914" y="391"/>
                    <a:pt x="5914" y="245"/>
                  </a:cubicBezTo>
                  <a:cubicBezTo>
                    <a:pt x="5914" y="122"/>
                    <a:pt x="5791" y="0"/>
                    <a:pt x="5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3516582" y="1416671"/>
              <a:ext cx="51697" cy="51697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978" y="489"/>
                  </a:moveTo>
                  <a:cubicBezTo>
                    <a:pt x="1246" y="489"/>
                    <a:pt x="1467" y="708"/>
                    <a:pt x="1467" y="978"/>
                  </a:cubicBezTo>
                  <a:cubicBezTo>
                    <a:pt x="1467" y="1246"/>
                    <a:pt x="1246" y="1467"/>
                    <a:pt x="978" y="1467"/>
                  </a:cubicBezTo>
                  <a:cubicBezTo>
                    <a:pt x="708" y="1467"/>
                    <a:pt x="489" y="1246"/>
                    <a:pt x="489" y="978"/>
                  </a:cubicBezTo>
                  <a:cubicBezTo>
                    <a:pt x="489" y="708"/>
                    <a:pt x="708" y="489"/>
                    <a:pt x="978" y="489"/>
                  </a:cubicBezTo>
                  <a:close/>
                  <a:moveTo>
                    <a:pt x="978" y="0"/>
                  </a:moveTo>
                  <a:cubicBezTo>
                    <a:pt x="440" y="0"/>
                    <a:pt x="0" y="440"/>
                    <a:pt x="0" y="978"/>
                  </a:cubicBezTo>
                  <a:cubicBezTo>
                    <a:pt x="0" y="1515"/>
                    <a:pt x="440" y="1955"/>
                    <a:pt x="978" y="1955"/>
                  </a:cubicBezTo>
                  <a:cubicBezTo>
                    <a:pt x="1515" y="1955"/>
                    <a:pt x="1955" y="1515"/>
                    <a:pt x="1955" y="978"/>
                  </a:cubicBezTo>
                  <a:cubicBezTo>
                    <a:pt x="1955" y="440"/>
                    <a:pt x="1515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3523031" y="1481266"/>
              <a:ext cx="38773" cy="64595"/>
            </a:xfrm>
            <a:custGeom>
              <a:avLst/>
              <a:gdLst/>
              <a:ahLst/>
              <a:cxnLst/>
              <a:rect l="l" t="t" r="r" b="b"/>
              <a:pathLst>
                <a:path w="1467" h="2444" extrusionOk="0">
                  <a:moveTo>
                    <a:pt x="881" y="489"/>
                  </a:moveTo>
                  <a:cubicBezTo>
                    <a:pt x="929" y="489"/>
                    <a:pt x="978" y="512"/>
                    <a:pt x="978" y="561"/>
                  </a:cubicBezTo>
                  <a:lnTo>
                    <a:pt x="978" y="977"/>
                  </a:lnTo>
                  <a:lnTo>
                    <a:pt x="490" y="977"/>
                  </a:lnTo>
                  <a:lnTo>
                    <a:pt x="490" y="561"/>
                  </a:lnTo>
                  <a:cubicBezTo>
                    <a:pt x="490" y="512"/>
                    <a:pt x="513" y="489"/>
                    <a:pt x="562" y="489"/>
                  </a:cubicBezTo>
                  <a:close/>
                  <a:moveTo>
                    <a:pt x="978" y="1466"/>
                  </a:moveTo>
                  <a:lnTo>
                    <a:pt x="978" y="1857"/>
                  </a:lnTo>
                  <a:cubicBezTo>
                    <a:pt x="978" y="1906"/>
                    <a:pt x="929" y="1955"/>
                    <a:pt x="881" y="1955"/>
                  </a:cubicBezTo>
                  <a:lnTo>
                    <a:pt x="562" y="1955"/>
                  </a:lnTo>
                  <a:cubicBezTo>
                    <a:pt x="513" y="1955"/>
                    <a:pt x="490" y="1906"/>
                    <a:pt x="490" y="1857"/>
                  </a:cubicBezTo>
                  <a:lnTo>
                    <a:pt x="490" y="1466"/>
                  </a:lnTo>
                  <a:close/>
                  <a:moveTo>
                    <a:pt x="562" y="0"/>
                  </a:moveTo>
                  <a:cubicBezTo>
                    <a:pt x="245" y="0"/>
                    <a:pt x="1" y="244"/>
                    <a:pt x="1" y="561"/>
                  </a:cubicBezTo>
                  <a:lnTo>
                    <a:pt x="1" y="1857"/>
                  </a:lnTo>
                  <a:cubicBezTo>
                    <a:pt x="1" y="2174"/>
                    <a:pt x="245" y="2444"/>
                    <a:pt x="562" y="2444"/>
                  </a:cubicBezTo>
                  <a:lnTo>
                    <a:pt x="881" y="2444"/>
                  </a:lnTo>
                  <a:cubicBezTo>
                    <a:pt x="1197" y="2444"/>
                    <a:pt x="1467" y="2174"/>
                    <a:pt x="1467" y="1857"/>
                  </a:cubicBezTo>
                  <a:lnTo>
                    <a:pt x="1467" y="561"/>
                  </a:lnTo>
                  <a:cubicBezTo>
                    <a:pt x="1467" y="244"/>
                    <a:pt x="1197" y="0"/>
                    <a:pt x="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3523031" y="1339178"/>
              <a:ext cx="38773" cy="64595"/>
            </a:xfrm>
            <a:custGeom>
              <a:avLst/>
              <a:gdLst/>
              <a:ahLst/>
              <a:cxnLst/>
              <a:rect l="l" t="t" r="r" b="b"/>
              <a:pathLst>
                <a:path w="1467" h="2444" extrusionOk="0">
                  <a:moveTo>
                    <a:pt x="881" y="489"/>
                  </a:moveTo>
                  <a:cubicBezTo>
                    <a:pt x="929" y="489"/>
                    <a:pt x="978" y="512"/>
                    <a:pt x="978" y="561"/>
                  </a:cubicBezTo>
                  <a:lnTo>
                    <a:pt x="978" y="978"/>
                  </a:lnTo>
                  <a:lnTo>
                    <a:pt x="490" y="978"/>
                  </a:lnTo>
                  <a:lnTo>
                    <a:pt x="490" y="561"/>
                  </a:lnTo>
                  <a:cubicBezTo>
                    <a:pt x="490" y="512"/>
                    <a:pt x="513" y="489"/>
                    <a:pt x="562" y="489"/>
                  </a:cubicBezTo>
                  <a:close/>
                  <a:moveTo>
                    <a:pt x="978" y="1466"/>
                  </a:moveTo>
                  <a:lnTo>
                    <a:pt x="978" y="1857"/>
                  </a:lnTo>
                  <a:cubicBezTo>
                    <a:pt x="978" y="1906"/>
                    <a:pt x="929" y="1955"/>
                    <a:pt x="881" y="1955"/>
                  </a:cubicBezTo>
                  <a:lnTo>
                    <a:pt x="562" y="1955"/>
                  </a:lnTo>
                  <a:cubicBezTo>
                    <a:pt x="513" y="1955"/>
                    <a:pt x="490" y="1906"/>
                    <a:pt x="490" y="1857"/>
                  </a:cubicBezTo>
                  <a:lnTo>
                    <a:pt x="490" y="1466"/>
                  </a:lnTo>
                  <a:close/>
                  <a:moveTo>
                    <a:pt x="562" y="0"/>
                  </a:moveTo>
                  <a:cubicBezTo>
                    <a:pt x="245" y="0"/>
                    <a:pt x="1" y="245"/>
                    <a:pt x="1" y="561"/>
                  </a:cubicBezTo>
                  <a:lnTo>
                    <a:pt x="1" y="1857"/>
                  </a:lnTo>
                  <a:cubicBezTo>
                    <a:pt x="1" y="2174"/>
                    <a:pt x="245" y="2444"/>
                    <a:pt x="562" y="2444"/>
                  </a:cubicBezTo>
                  <a:lnTo>
                    <a:pt x="881" y="2444"/>
                  </a:lnTo>
                  <a:cubicBezTo>
                    <a:pt x="1197" y="2444"/>
                    <a:pt x="1467" y="2174"/>
                    <a:pt x="1467" y="1857"/>
                  </a:cubicBezTo>
                  <a:lnTo>
                    <a:pt x="1467" y="561"/>
                  </a:lnTo>
                  <a:cubicBezTo>
                    <a:pt x="1467" y="245"/>
                    <a:pt x="1197" y="0"/>
                    <a:pt x="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3879545" y="1408927"/>
              <a:ext cx="12924" cy="67185"/>
            </a:xfrm>
            <a:custGeom>
              <a:avLst/>
              <a:gdLst/>
              <a:ahLst/>
              <a:cxnLst/>
              <a:rect l="l" t="t" r="r" b="b"/>
              <a:pathLst>
                <a:path w="489" h="2542" extrusionOk="0">
                  <a:moveTo>
                    <a:pt x="245" y="0"/>
                  </a:moveTo>
                  <a:cubicBezTo>
                    <a:pt x="121" y="0"/>
                    <a:pt x="0" y="98"/>
                    <a:pt x="0" y="245"/>
                  </a:cubicBezTo>
                  <a:lnTo>
                    <a:pt x="0" y="2297"/>
                  </a:lnTo>
                  <a:cubicBezTo>
                    <a:pt x="0" y="2418"/>
                    <a:pt x="121" y="2542"/>
                    <a:pt x="245" y="2542"/>
                  </a:cubicBezTo>
                  <a:cubicBezTo>
                    <a:pt x="391" y="2542"/>
                    <a:pt x="489" y="2418"/>
                    <a:pt x="489" y="2297"/>
                  </a:cubicBezTo>
                  <a:lnTo>
                    <a:pt x="489" y="245"/>
                  </a:lnTo>
                  <a:cubicBezTo>
                    <a:pt x="489" y="98"/>
                    <a:pt x="391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3587626" y="1521307"/>
              <a:ext cx="271278" cy="38773"/>
            </a:xfrm>
            <a:custGeom>
              <a:avLst/>
              <a:gdLst/>
              <a:ahLst/>
              <a:cxnLst/>
              <a:rect l="l" t="t" r="r" b="b"/>
              <a:pathLst>
                <a:path w="10264" h="1467" extrusionOk="0">
                  <a:moveTo>
                    <a:pt x="8479" y="561"/>
                  </a:moveTo>
                  <a:lnTo>
                    <a:pt x="9163" y="733"/>
                  </a:lnTo>
                  <a:lnTo>
                    <a:pt x="8479" y="929"/>
                  </a:lnTo>
                  <a:lnTo>
                    <a:pt x="8479" y="561"/>
                  </a:lnTo>
                  <a:close/>
                  <a:moveTo>
                    <a:pt x="733" y="0"/>
                  </a:moveTo>
                  <a:cubicBezTo>
                    <a:pt x="317" y="0"/>
                    <a:pt x="0" y="342"/>
                    <a:pt x="0" y="733"/>
                  </a:cubicBezTo>
                  <a:cubicBezTo>
                    <a:pt x="0" y="1148"/>
                    <a:pt x="317" y="1466"/>
                    <a:pt x="733" y="1466"/>
                  </a:cubicBezTo>
                  <a:lnTo>
                    <a:pt x="2248" y="1466"/>
                  </a:lnTo>
                  <a:cubicBezTo>
                    <a:pt x="2370" y="1466"/>
                    <a:pt x="2493" y="1368"/>
                    <a:pt x="2493" y="1222"/>
                  </a:cubicBezTo>
                  <a:cubicBezTo>
                    <a:pt x="2493" y="1099"/>
                    <a:pt x="2370" y="977"/>
                    <a:pt x="2248" y="977"/>
                  </a:cubicBezTo>
                  <a:lnTo>
                    <a:pt x="733" y="977"/>
                  </a:lnTo>
                  <a:cubicBezTo>
                    <a:pt x="587" y="977"/>
                    <a:pt x="489" y="880"/>
                    <a:pt x="489" y="733"/>
                  </a:cubicBezTo>
                  <a:cubicBezTo>
                    <a:pt x="489" y="610"/>
                    <a:pt x="587" y="489"/>
                    <a:pt x="733" y="489"/>
                  </a:cubicBezTo>
                  <a:lnTo>
                    <a:pt x="7990" y="489"/>
                  </a:lnTo>
                  <a:lnTo>
                    <a:pt x="7990" y="977"/>
                  </a:lnTo>
                  <a:lnTo>
                    <a:pt x="3396" y="977"/>
                  </a:lnTo>
                  <a:cubicBezTo>
                    <a:pt x="3249" y="977"/>
                    <a:pt x="3152" y="1099"/>
                    <a:pt x="3152" y="1222"/>
                  </a:cubicBezTo>
                  <a:cubicBezTo>
                    <a:pt x="3152" y="1368"/>
                    <a:pt x="3249" y="1466"/>
                    <a:pt x="3396" y="1466"/>
                  </a:cubicBezTo>
                  <a:lnTo>
                    <a:pt x="8308" y="1466"/>
                  </a:lnTo>
                  <a:lnTo>
                    <a:pt x="9433" y="1173"/>
                  </a:lnTo>
                  <a:cubicBezTo>
                    <a:pt x="9554" y="1148"/>
                    <a:pt x="9628" y="1075"/>
                    <a:pt x="9700" y="977"/>
                  </a:cubicBezTo>
                  <a:lnTo>
                    <a:pt x="10019" y="977"/>
                  </a:lnTo>
                  <a:cubicBezTo>
                    <a:pt x="10140" y="977"/>
                    <a:pt x="10263" y="880"/>
                    <a:pt x="10263" y="733"/>
                  </a:cubicBezTo>
                  <a:cubicBezTo>
                    <a:pt x="10263" y="610"/>
                    <a:pt x="10140" y="489"/>
                    <a:pt x="10019" y="489"/>
                  </a:cubicBezTo>
                  <a:lnTo>
                    <a:pt x="9700" y="489"/>
                  </a:lnTo>
                  <a:cubicBezTo>
                    <a:pt x="9628" y="414"/>
                    <a:pt x="9554" y="342"/>
                    <a:pt x="9433" y="317"/>
                  </a:cubicBezTo>
                  <a:lnTo>
                    <a:pt x="8308" y="23"/>
                  </a:lnTo>
                  <a:cubicBezTo>
                    <a:pt x="8283" y="23"/>
                    <a:pt x="8283" y="23"/>
                    <a:pt x="8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3634117" y="1373405"/>
              <a:ext cx="174412" cy="103315"/>
            </a:xfrm>
            <a:custGeom>
              <a:avLst/>
              <a:gdLst/>
              <a:ahLst/>
              <a:cxnLst/>
              <a:rect l="l" t="t" r="r" b="b"/>
              <a:pathLst>
                <a:path w="6599" h="3909" extrusionOk="0">
                  <a:moveTo>
                    <a:pt x="3763" y="0"/>
                  </a:moveTo>
                  <a:cubicBezTo>
                    <a:pt x="3542" y="0"/>
                    <a:pt x="3236" y="136"/>
                    <a:pt x="2810" y="416"/>
                  </a:cubicBezTo>
                  <a:cubicBezTo>
                    <a:pt x="2200" y="830"/>
                    <a:pt x="1295" y="1540"/>
                    <a:pt x="122" y="2566"/>
                  </a:cubicBezTo>
                  <a:cubicBezTo>
                    <a:pt x="1" y="2664"/>
                    <a:pt x="1" y="2810"/>
                    <a:pt x="98" y="2932"/>
                  </a:cubicBezTo>
                  <a:cubicBezTo>
                    <a:pt x="135" y="2980"/>
                    <a:pt x="196" y="3005"/>
                    <a:pt x="260" y="3005"/>
                  </a:cubicBezTo>
                  <a:cubicBezTo>
                    <a:pt x="324" y="3005"/>
                    <a:pt x="392" y="2980"/>
                    <a:pt x="441" y="2932"/>
                  </a:cubicBezTo>
                  <a:cubicBezTo>
                    <a:pt x="1467" y="2028"/>
                    <a:pt x="2298" y="1368"/>
                    <a:pt x="2884" y="953"/>
                  </a:cubicBezTo>
                  <a:cubicBezTo>
                    <a:pt x="3299" y="683"/>
                    <a:pt x="3543" y="562"/>
                    <a:pt x="3641" y="513"/>
                  </a:cubicBezTo>
                  <a:lnTo>
                    <a:pt x="3641" y="513"/>
                  </a:lnTo>
                  <a:cubicBezTo>
                    <a:pt x="3592" y="732"/>
                    <a:pt x="3396" y="1100"/>
                    <a:pt x="3250" y="1368"/>
                  </a:cubicBezTo>
                  <a:cubicBezTo>
                    <a:pt x="2786" y="2224"/>
                    <a:pt x="2321" y="3127"/>
                    <a:pt x="2738" y="3641"/>
                  </a:cubicBezTo>
                  <a:cubicBezTo>
                    <a:pt x="2884" y="3811"/>
                    <a:pt x="3129" y="3909"/>
                    <a:pt x="3471" y="3909"/>
                  </a:cubicBezTo>
                  <a:cubicBezTo>
                    <a:pt x="4081" y="3909"/>
                    <a:pt x="5034" y="3592"/>
                    <a:pt x="6426" y="2957"/>
                  </a:cubicBezTo>
                  <a:cubicBezTo>
                    <a:pt x="6549" y="2908"/>
                    <a:pt x="6598" y="2761"/>
                    <a:pt x="6524" y="2638"/>
                  </a:cubicBezTo>
                  <a:cubicBezTo>
                    <a:pt x="6488" y="2548"/>
                    <a:pt x="6398" y="2498"/>
                    <a:pt x="6304" y="2498"/>
                  </a:cubicBezTo>
                  <a:cubicBezTo>
                    <a:pt x="6272" y="2498"/>
                    <a:pt x="6239" y="2504"/>
                    <a:pt x="6207" y="2517"/>
                  </a:cubicBezTo>
                  <a:cubicBezTo>
                    <a:pt x="4627" y="3253"/>
                    <a:pt x="3846" y="3431"/>
                    <a:pt x="3460" y="3431"/>
                  </a:cubicBezTo>
                  <a:cubicBezTo>
                    <a:pt x="3230" y="3431"/>
                    <a:pt x="3139" y="3368"/>
                    <a:pt x="3103" y="3323"/>
                  </a:cubicBezTo>
                  <a:cubicBezTo>
                    <a:pt x="2884" y="3078"/>
                    <a:pt x="3373" y="2150"/>
                    <a:pt x="3666" y="1589"/>
                  </a:cubicBezTo>
                  <a:cubicBezTo>
                    <a:pt x="4057" y="856"/>
                    <a:pt x="4325" y="367"/>
                    <a:pt x="4032" y="97"/>
                  </a:cubicBezTo>
                  <a:cubicBezTo>
                    <a:pt x="3960" y="33"/>
                    <a:pt x="3872" y="0"/>
                    <a:pt x="3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44"/>
          <p:cNvGrpSpPr/>
          <p:nvPr/>
        </p:nvGrpSpPr>
        <p:grpSpPr>
          <a:xfrm>
            <a:off x="4344119" y="1367356"/>
            <a:ext cx="441143" cy="258353"/>
            <a:chOff x="4196626" y="1306881"/>
            <a:chExt cx="441143" cy="258353"/>
          </a:xfrm>
        </p:grpSpPr>
        <p:sp>
          <p:nvSpPr>
            <p:cNvPr id="441" name="Google Shape;441;p44"/>
            <p:cNvSpPr/>
            <p:nvPr/>
          </p:nvSpPr>
          <p:spPr>
            <a:xfrm>
              <a:off x="4196626" y="1306881"/>
              <a:ext cx="441143" cy="258353"/>
            </a:xfrm>
            <a:custGeom>
              <a:avLst/>
              <a:gdLst/>
              <a:ahLst/>
              <a:cxnLst/>
              <a:rect l="l" t="t" r="r" b="b"/>
              <a:pathLst>
                <a:path w="16691" h="9775" extrusionOk="0">
                  <a:moveTo>
                    <a:pt x="1052" y="0"/>
                  </a:moveTo>
                  <a:cubicBezTo>
                    <a:pt x="465" y="0"/>
                    <a:pt x="0" y="489"/>
                    <a:pt x="0" y="1076"/>
                  </a:cubicBezTo>
                  <a:lnTo>
                    <a:pt x="0" y="8723"/>
                  </a:lnTo>
                  <a:cubicBezTo>
                    <a:pt x="0" y="9309"/>
                    <a:pt x="465" y="9775"/>
                    <a:pt x="1052" y="9775"/>
                  </a:cubicBezTo>
                  <a:lnTo>
                    <a:pt x="15615" y="9775"/>
                  </a:lnTo>
                  <a:cubicBezTo>
                    <a:pt x="16202" y="9775"/>
                    <a:pt x="16691" y="9309"/>
                    <a:pt x="16691" y="8723"/>
                  </a:cubicBezTo>
                  <a:lnTo>
                    <a:pt x="16691" y="1076"/>
                  </a:lnTo>
                  <a:cubicBezTo>
                    <a:pt x="16691" y="489"/>
                    <a:pt x="16202" y="0"/>
                    <a:pt x="15615" y="0"/>
                  </a:cubicBezTo>
                  <a:lnTo>
                    <a:pt x="4864" y="0"/>
                  </a:lnTo>
                  <a:cubicBezTo>
                    <a:pt x="4741" y="0"/>
                    <a:pt x="4619" y="122"/>
                    <a:pt x="4619" y="245"/>
                  </a:cubicBezTo>
                  <a:cubicBezTo>
                    <a:pt x="4619" y="391"/>
                    <a:pt x="4741" y="489"/>
                    <a:pt x="4864" y="489"/>
                  </a:cubicBezTo>
                  <a:lnTo>
                    <a:pt x="15615" y="489"/>
                  </a:lnTo>
                  <a:cubicBezTo>
                    <a:pt x="15932" y="489"/>
                    <a:pt x="16202" y="757"/>
                    <a:pt x="16202" y="1076"/>
                  </a:cubicBezTo>
                  <a:lnTo>
                    <a:pt x="16202" y="8723"/>
                  </a:lnTo>
                  <a:cubicBezTo>
                    <a:pt x="16202" y="9042"/>
                    <a:pt x="15932" y="9286"/>
                    <a:pt x="15615" y="9286"/>
                  </a:cubicBezTo>
                  <a:lnTo>
                    <a:pt x="1052" y="9286"/>
                  </a:lnTo>
                  <a:cubicBezTo>
                    <a:pt x="733" y="9286"/>
                    <a:pt x="489" y="9042"/>
                    <a:pt x="489" y="8723"/>
                  </a:cubicBezTo>
                  <a:lnTo>
                    <a:pt x="489" y="1076"/>
                  </a:lnTo>
                  <a:cubicBezTo>
                    <a:pt x="489" y="757"/>
                    <a:pt x="733" y="489"/>
                    <a:pt x="1052" y="489"/>
                  </a:cubicBezTo>
                  <a:lnTo>
                    <a:pt x="3740" y="489"/>
                  </a:lnTo>
                  <a:cubicBezTo>
                    <a:pt x="3861" y="489"/>
                    <a:pt x="3984" y="391"/>
                    <a:pt x="3984" y="245"/>
                  </a:cubicBezTo>
                  <a:cubicBezTo>
                    <a:pt x="3984" y="122"/>
                    <a:pt x="3861" y="0"/>
                    <a:pt x="3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4222448" y="1332703"/>
              <a:ext cx="389499" cy="206709"/>
            </a:xfrm>
            <a:custGeom>
              <a:avLst/>
              <a:gdLst/>
              <a:ahLst/>
              <a:cxnLst/>
              <a:rect l="l" t="t" r="r" b="b"/>
              <a:pathLst>
                <a:path w="14737" h="7821" extrusionOk="0">
                  <a:moveTo>
                    <a:pt x="564" y="1"/>
                  </a:moveTo>
                  <a:cubicBezTo>
                    <a:pt x="245" y="1"/>
                    <a:pt x="1" y="269"/>
                    <a:pt x="1" y="587"/>
                  </a:cubicBezTo>
                  <a:lnTo>
                    <a:pt x="1" y="7257"/>
                  </a:lnTo>
                  <a:cubicBezTo>
                    <a:pt x="1" y="7576"/>
                    <a:pt x="245" y="7820"/>
                    <a:pt x="564" y="7820"/>
                  </a:cubicBezTo>
                  <a:lnTo>
                    <a:pt x="2909" y="7820"/>
                  </a:lnTo>
                  <a:cubicBezTo>
                    <a:pt x="3056" y="7820"/>
                    <a:pt x="3154" y="7722"/>
                    <a:pt x="3154" y="7576"/>
                  </a:cubicBezTo>
                  <a:cubicBezTo>
                    <a:pt x="3154" y="7453"/>
                    <a:pt x="3056" y="7332"/>
                    <a:pt x="2909" y="7332"/>
                  </a:cubicBezTo>
                  <a:lnTo>
                    <a:pt x="564" y="7332"/>
                  </a:lnTo>
                  <a:cubicBezTo>
                    <a:pt x="515" y="7332"/>
                    <a:pt x="489" y="7306"/>
                    <a:pt x="489" y="7257"/>
                  </a:cubicBezTo>
                  <a:lnTo>
                    <a:pt x="489" y="587"/>
                  </a:lnTo>
                  <a:cubicBezTo>
                    <a:pt x="489" y="538"/>
                    <a:pt x="515" y="490"/>
                    <a:pt x="564" y="490"/>
                  </a:cubicBezTo>
                  <a:lnTo>
                    <a:pt x="14150" y="490"/>
                  </a:lnTo>
                  <a:cubicBezTo>
                    <a:pt x="14199" y="490"/>
                    <a:pt x="14247" y="538"/>
                    <a:pt x="14247" y="587"/>
                  </a:cubicBezTo>
                  <a:lnTo>
                    <a:pt x="14247" y="7257"/>
                  </a:lnTo>
                  <a:cubicBezTo>
                    <a:pt x="14247" y="7306"/>
                    <a:pt x="14199" y="7332"/>
                    <a:pt x="14150" y="7332"/>
                  </a:cubicBezTo>
                  <a:lnTo>
                    <a:pt x="4057" y="7332"/>
                  </a:lnTo>
                  <a:cubicBezTo>
                    <a:pt x="3910" y="7332"/>
                    <a:pt x="3813" y="7453"/>
                    <a:pt x="3813" y="7576"/>
                  </a:cubicBezTo>
                  <a:cubicBezTo>
                    <a:pt x="3813" y="7722"/>
                    <a:pt x="3910" y="7820"/>
                    <a:pt x="4057" y="7820"/>
                  </a:cubicBezTo>
                  <a:lnTo>
                    <a:pt x="14150" y="7820"/>
                  </a:lnTo>
                  <a:cubicBezTo>
                    <a:pt x="14466" y="7820"/>
                    <a:pt x="14736" y="7576"/>
                    <a:pt x="14736" y="7257"/>
                  </a:cubicBezTo>
                  <a:lnTo>
                    <a:pt x="14736" y="587"/>
                  </a:lnTo>
                  <a:cubicBezTo>
                    <a:pt x="14736" y="269"/>
                    <a:pt x="14466" y="1"/>
                    <a:pt x="14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4255406" y="1358551"/>
              <a:ext cx="64621" cy="155012"/>
            </a:xfrm>
            <a:custGeom>
              <a:avLst/>
              <a:gdLst/>
              <a:ahLst/>
              <a:cxnLst/>
              <a:rect l="l" t="t" r="r" b="b"/>
              <a:pathLst>
                <a:path w="2445" h="5865" extrusionOk="0">
                  <a:moveTo>
                    <a:pt x="1956" y="489"/>
                  </a:moveTo>
                  <a:lnTo>
                    <a:pt x="1956" y="978"/>
                  </a:lnTo>
                  <a:lnTo>
                    <a:pt x="489" y="978"/>
                  </a:lnTo>
                  <a:lnTo>
                    <a:pt x="489" y="489"/>
                  </a:lnTo>
                  <a:close/>
                  <a:moveTo>
                    <a:pt x="1956" y="1466"/>
                  </a:moveTo>
                  <a:lnTo>
                    <a:pt x="1956" y="4399"/>
                  </a:lnTo>
                  <a:lnTo>
                    <a:pt x="489" y="4399"/>
                  </a:lnTo>
                  <a:lnTo>
                    <a:pt x="489" y="1466"/>
                  </a:lnTo>
                  <a:close/>
                  <a:moveTo>
                    <a:pt x="1956" y="4887"/>
                  </a:moveTo>
                  <a:lnTo>
                    <a:pt x="1956" y="5376"/>
                  </a:lnTo>
                  <a:lnTo>
                    <a:pt x="489" y="5376"/>
                  </a:lnTo>
                  <a:lnTo>
                    <a:pt x="489" y="4887"/>
                  </a:lnTo>
                  <a:close/>
                  <a:moveTo>
                    <a:pt x="415" y="0"/>
                  </a:moveTo>
                  <a:cubicBezTo>
                    <a:pt x="196" y="0"/>
                    <a:pt x="1" y="196"/>
                    <a:pt x="1" y="415"/>
                  </a:cubicBezTo>
                  <a:lnTo>
                    <a:pt x="1" y="5474"/>
                  </a:lnTo>
                  <a:cubicBezTo>
                    <a:pt x="1" y="5693"/>
                    <a:pt x="196" y="5865"/>
                    <a:pt x="415" y="5865"/>
                  </a:cubicBezTo>
                  <a:lnTo>
                    <a:pt x="2053" y="5865"/>
                  </a:lnTo>
                  <a:cubicBezTo>
                    <a:pt x="2272" y="5865"/>
                    <a:pt x="2444" y="5693"/>
                    <a:pt x="2444" y="5474"/>
                  </a:cubicBezTo>
                  <a:lnTo>
                    <a:pt x="2444" y="415"/>
                  </a:lnTo>
                  <a:cubicBezTo>
                    <a:pt x="2444" y="196"/>
                    <a:pt x="2272" y="0"/>
                    <a:pt x="2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4281255" y="1417966"/>
              <a:ext cx="12924" cy="36183"/>
            </a:xfrm>
            <a:custGeom>
              <a:avLst/>
              <a:gdLst/>
              <a:ahLst/>
              <a:cxnLst/>
              <a:rect l="l" t="t" r="r" b="b"/>
              <a:pathLst>
                <a:path w="489" h="1369" extrusionOk="0">
                  <a:moveTo>
                    <a:pt x="245" y="0"/>
                  </a:moveTo>
                  <a:cubicBezTo>
                    <a:pt x="121" y="0"/>
                    <a:pt x="0" y="98"/>
                    <a:pt x="0" y="245"/>
                  </a:cubicBezTo>
                  <a:lnTo>
                    <a:pt x="0" y="1124"/>
                  </a:lnTo>
                  <a:cubicBezTo>
                    <a:pt x="0" y="1271"/>
                    <a:pt x="121" y="1369"/>
                    <a:pt x="245" y="1369"/>
                  </a:cubicBezTo>
                  <a:cubicBezTo>
                    <a:pt x="391" y="1369"/>
                    <a:pt x="489" y="1271"/>
                    <a:pt x="489" y="1124"/>
                  </a:cubicBezTo>
                  <a:lnTo>
                    <a:pt x="489" y="245"/>
                  </a:lnTo>
                  <a:cubicBezTo>
                    <a:pt x="489" y="98"/>
                    <a:pt x="391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4341964" y="1358551"/>
              <a:ext cx="64595" cy="155012"/>
            </a:xfrm>
            <a:custGeom>
              <a:avLst/>
              <a:gdLst/>
              <a:ahLst/>
              <a:cxnLst/>
              <a:rect l="l" t="t" r="r" b="b"/>
              <a:pathLst>
                <a:path w="2444" h="5865" extrusionOk="0">
                  <a:moveTo>
                    <a:pt x="1955" y="489"/>
                  </a:moveTo>
                  <a:lnTo>
                    <a:pt x="1955" y="978"/>
                  </a:lnTo>
                  <a:lnTo>
                    <a:pt x="489" y="978"/>
                  </a:lnTo>
                  <a:lnTo>
                    <a:pt x="489" y="489"/>
                  </a:lnTo>
                  <a:close/>
                  <a:moveTo>
                    <a:pt x="1955" y="4887"/>
                  </a:moveTo>
                  <a:lnTo>
                    <a:pt x="1955" y="5376"/>
                  </a:lnTo>
                  <a:lnTo>
                    <a:pt x="489" y="5376"/>
                  </a:lnTo>
                  <a:lnTo>
                    <a:pt x="489" y="4887"/>
                  </a:lnTo>
                  <a:close/>
                  <a:moveTo>
                    <a:pt x="391" y="0"/>
                  </a:moveTo>
                  <a:cubicBezTo>
                    <a:pt x="170" y="0"/>
                    <a:pt x="0" y="196"/>
                    <a:pt x="0" y="415"/>
                  </a:cubicBezTo>
                  <a:lnTo>
                    <a:pt x="0" y="5474"/>
                  </a:lnTo>
                  <a:cubicBezTo>
                    <a:pt x="0" y="5693"/>
                    <a:pt x="170" y="5865"/>
                    <a:pt x="391" y="5865"/>
                  </a:cubicBezTo>
                  <a:lnTo>
                    <a:pt x="2027" y="5865"/>
                  </a:lnTo>
                  <a:cubicBezTo>
                    <a:pt x="2248" y="5865"/>
                    <a:pt x="2444" y="5693"/>
                    <a:pt x="2444" y="5474"/>
                  </a:cubicBezTo>
                  <a:lnTo>
                    <a:pt x="2444" y="3054"/>
                  </a:lnTo>
                  <a:cubicBezTo>
                    <a:pt x="2444" y="2907"/>
                    <a:pt x="2321" y="2809"/>
                    <a:pt x="2199" y="2809"/>
                  </a:cubicBezTo>
                  <a:cubicBezTo>
                    <a:pt x="2053" y="2809"/>
                    <a:pt x="1955" y="2907"/>
                    <a:pt x="1955" y="3054"/>
                  </a:cubicBezTo>
                  <a:lnTo>
                    <a:pt x="1955" y="4399"/>
                  </a:lnTo>
                  <a:lnTo>
                    <a:pt x="489" y="4399"/>
                  </a:lnTo>
                  <a:lnTo>
                    <a:pt x="489" y="1466"/>
                  </a:lnTo>
                  <a:lnTo>
                    <a:pt x="1955" y="1466"/>
                  </a:lnTo>
                  <a:lnTo>
                    <a:pt x="1955" y="1906"/>
                  </a:lnTo>
                  <a:cubicBezTo>
                    <a:pt x="1955" y="2027"/>
                    <a:pt x="2053" y="2151"/>
                    <a:pt x="2199" y="2151"/>
                  </a:cubicBezTo>
                  <a:cubicBezTo>
                    <a:pt x="2321" y="2151"/>
                    <a:pt x="2444" y="2027"/>
                    <a:pt x="2444" y="1906"/>
                  </a:cubicBezTo>
                  <a:lnTo>
                    <a:pt x="2444" y="415"/>
                  </a:lnTo>
                  <a:cubicBezTo>
                    <a:pt x="2444" y="196"/>
                    <a:pt x="2248" y="0"/>
                    <a:pt x="2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4367786" y="1417966"/>
              <a:ext cx="12951" cy="36183"/>
            </a:xfrm>
            <a:custGeom>
              <a:avLst/>
              <a:gdLst/>
              <a:ahLst/>
              <a:cxnLst/>
              <a:rect l="l" t="t" r="r" b="b"/>
              <a:pathLst>
                <a:path w="490" h="1369" extrusionOk="0">
                  <a:moveTo>
                    <a:pt x="245" y="0"/>
                  </a:moveTo>
                  <a:cubicBezTo>
                    <a:pt x="98" y="0"/>
                    <a:pt x="1" y="98"/>
                    <a:pt x="1" y="245"/>
                  </a:cubicBezTo>
                  <a:lnTo>
                    <a:pt x="1" y="1124"/>
                  </a:lnTo>
                  <a:cubicBezTo>
                    <a:pt x="1" y="1271"/>
                    <a:pt x="98" y="1369"/>
                    <a:pt x="245" y="1369"/>
                  </a:cubicBezTo>
                  <a:cubicBezTo>
                    <a:pt x="366" y="1369"/>
                    <a:pt x="489" y="1271"/>
                    <a:pt x="489" y="1124"/>
                  </a:cubicBezTo>
                  <a:lnTo>
                    <a:pt x="489" y="245"/>
                  </a:lnTo>
                  <a:cubicBezTo>
                    <a:pt x="489" y="98"/>
                    <a:pt x="366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4427835" y="1358551"/>
              <a:ext cx="64595" cy="155012"/>
            </a:xfrm>
            <a:custGeom>
              <a:avLst/>
              <a:gdLst/>
              <a:ahLst/>
              <a:cxnLst/>
              <a:rect l="l" t="t" r="r" b="b"/>
              <a:pathLst>
                <a:path w="2444" h="5865" extrusionOk="0">
                  <a:moveTo>
                    <a:pt x="1955" y="489"/>
                  </a:moveTo>
                  <a:lnTo>
                    <a:pt x="1955" y="978"/>
                  </a:lnTo>
                  <a:lnTo>
                    <a:pt x="489" y="978"/>
                  </a:lnTo>
                  <a:lnTo>
                    <a:pt x="489" y="489"/>
                  </a:lnTo>
                  <a:close/>
                  <a:moveTo>
                    <a:pt x="1955" y="1466"/>
                  </a:moveTo>
                  <a:lnTo>
                    <a:pt x="1955" y="4399"/>
                  </a:lnTo>
                  <a:lnTo>
                    <a:pt x="489" y="4399"/>
                  </a:lnTo>
                  <a:lnTo>
                    <a:pt x="489" y="1466"/>
                  </a:lnTo>
                  <a:close/>
                  <a:moveTo>
                    <a:pt x="1955" y="4887"/>
                  </a:moveTo>
                  <a:lnTo>
                    <a:pt x="1955" y="5376"/>
                  </a:lnTo>
                  <a:lnTo>
                    <a:pt x="489" y="5376"/>
                  </a:lnTo>
                  <a:lnTo>
                    <a:pt x="489" y="4887"/>
                  </a:lnTo>
                  <a:close/>
                  <a:moveTo>
                    <a:pt x="416" y="0"/>
                  </a:moveTo>
                  <a:cubicBezTo>
                    <a:pt x="172" y="0"/>
                    <a:pt x="0" y="196"/>
                    <a:pt x="0" y="415"/>
                  </a:cubicBezTo>
                  <a:lnTo>
                    <a:pt x="0" y="5474"/>
                  </a:lnTo>
                  <a:cubicBezTo>
                    <a:pt x="0" y="5693"/>
                    <a:pt x="172" y="5865"/>
                    <a:pt x="416" y="5865"/>
                  </a:cubicBezTo>
                  <a:lnTo>
                    <a:pt x="2029" y="5865"/>
                  </a:lnTo>
                  <a:cubicBezTo>
                    <a:pt x="2248" y="5865"/>
                    <a:pt x="2444" y="5693"/>
                    <a:pt x="2444" y="5474"/>
                  </a:cubicBezTo>
                  <a:lnTo>
                    <a:pt x="2444" y="415"/>
                  </a:lnTo>
                  <a:cubicBezTo>
                    <a:pt x="2444" y="196"/>
                    <a:pt x="2248" y="0"/>
                    <a:pt x="2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4453657" y="1417966"/>
              <a:ext cx="12951" cy="36183"/>
            </a:xfrm>
            <a:custGeom>
              <a:avLst/>
              <a:gdLst/>
              <a:ahLst/>
              <a:cxnLst/>
              <a:rect l="l" t="t" r="r" b="b"/>
              <a:pathLst>
                <a:path w="490" h="1369" extrusionOk="0">
                  <a:moveTo>
                    <a:pt x="245" y="0"/>
                  </a:moveTo>
                  <a:cubicBezTo>
                    <a:pt x="98" y="0"/>
                    <a:pt x="0" y="98"/>
                    <a:pt x="0" y="245"/>
                  </a:cubicBezTo>
                  <a:lnTo>
                    <a:pt x="0" y="1124"/>
                  </a:lnTo>
                  <a:cubicBezTo>
                    <a:pt x="0" y="1271"/>
                    <a:pt x="98" y="1369"/>
                    <a:pt x="245" y="1369"/>
                  </a:cubicBezTo>
                  <a:cubicBezTo>
                    <a:pt x="368" y="1369"/>
                    <a:pt x="489" y="1271"/>
                    <a:pt x="489" y="1124"/>
                  </a:cubicBezTo>
                  <a:lnTo>
                    <a:pt x="489" y="245"/>
                  </a:lnTo>
                  <a:cubicBezTo>
                    <a:pt x="489" y="98"/>
                    <a:pt x="368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4513733" y="1358551"/>
              <a:ext cx="64621" cy="155012"/>
            </a:xfrm>
            <a:custGeom>
              <a:avLst/>
              <a:gdLst/>
              <a:ahLst/>
              <a:cxnLst/>
              <a:rect l="l" t="t" r="r" b="b"/>
              <a:pathLst>
                <a:path w="2445" h="5865" extrusionOk="0">
                  <a:moveTo>
                    <a:pt x="1956" y="489"/>
                  </a:moveTo>
                  <a:lnTo>
                    <a:pt x="1956" y="978"/>
                  </a:lnTo>
                  <a:lnTo>
                    <a:pt x="490" y="978"/>
                  </a:lnTo>
                  <a:lnTo>
                    <a:pt x="490" y="489"/>
                  </a:lnTo>
                  <a:close/>
                  <a:moveTo>
                    <a:pt x="1956" y="4887"/>
                  </a:moveTo>
                  <a:lnTo>
                    <a:pt x="1956" y="5376"/>
                  </a:lnTo>
                  <a:lnTo>
                    <a:pt x="490" y="5376"/>
                  </a:lnTo>
                  <a:lnTo>
                    <a:pt x="490" y="4887"/>
                  </a:lnTo>
                  <a:close/>
                  <a:moveTo>
                    <a:pt x="415" y="0"/>
                  </a:moveTo>
                  <a:cubicBezTo>
                    <a:pt x="196" y="0"/>
                    <a:pt x="1" y="196"/>
                    <a:pt x="1" y="415"/>
                  </a:cubicBezTo>
                  <a:lnTo>
                    <a:pt x="1" y="2809"/>
                  </a:lnTo>
                  <a:cubicBezTo>
                    <a:pt x="1" y="2933"/>
                    <a:pt x="122" y="3054"/>
                    <a:pt x="245" y="3054"/>
                  </a:cubicBezTo>
                  <a:cubicBezTo>
                    <a:pt x="392" y="3054"/>
                    <a:pt x="490" y="2933"/>
                    <a:pt x="490" y="2809"/>
                  </a:cubicBezTo>
                  <a:lnTo>
                    <a:pt x="490" y="1466"/>
                  </a:lnTo>
                  <a:lnTo>
                    <a:pt x="1956" y="1466"/>
                  </a:lnTo>
                  <a:lnTo>
                    <a:pt x="1956" y="4399"/>
                  </a:lnTo>
                  <a:lnTo>
                    <a:pt x="490" y="4399"/>
                  </a:lnTo>
                  <a:lnTo>
                    <a:pt x="490" y="3959"/>
                  </a:lnTo>
                  <a:cubicBezTo>
                    <a:pt x="490" y="3812"/>
                    <a:pt x="392" y="3714"/>
                    <a:pt x="245" y="3714"/>
                  </a:cubicBezTo>
                  <a:cubicBezTo>
                    <a:pt x="122" y="3714"/>
                    <a:pt x="1" y="3812"/>
                    <a:pt x="1" y="3959"/>
                  </a:cubicBezTo>
                  <a:lnTo>
                    <a:pt x="1" y="5474"/>
                  </a:lnTo>
                  <a:cubicBezTo>
                    <a:pt x="1" y="5693"/>
                    <a:pt x="196" y="5865"/>
                    <a:pt x="415" y="5865"/>
                  </a:cubicBezTo>
                  <a:lnTo>
                    <a:pt x="2054" y="5865"/>
                  </a:lnTo>
                  <a:cubicBezTo>
                    <a:pt x="2272" y="5865"/>
                    <a:pt x="2445" y="5693"/>
                    <a:pt x="2445" y="5474"/>
                  </a:cubicBezTo>
                  <a:lnTo>
                    <a:pt x="2445" y="415"/>
                  </a:lnTo>
                  <a:cubicBezTo>
                    <a:pt x="2445" y="196"/>
                    <a:pt x="2272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4539581" y="1417966"/>
              <a:ext cx="12951" cy="36183"/>
            </a:xfrm>
            <a:custGeom>
              <a:avLst/>
              <a:gdLst/>
              <a:ahLst/>
              <a:cxnLst/>
              <a:rect l="l" t="t" r="r" b="b"/>
              <a:pathLst>
                <a:path w="490" h="1369" extrusionOk="0">
                  <a:moveTo>
                    <a:pt x="245" y="0"/>
                  </a:moveTo>
                  <a:cubicBezTo>
                    <a:pt x="122" y="0"/>
                    <a:pt x="0" y="98"/>
                    <a:pt x="0" y="245"/>
                  </a:cubicBezTo>
                  <a:lnTo>
                    <a:pt x="0" y="1124"/>
                  </a:lnTo>
                  <a:cubicBezTo>
                    <a:pt x="0" y="1271"/>
                    <a:pt x="122" y="1369"/>
                    <a:pt x="245" y="1369"/>
                  </a:cubicBezTo>
                  <a:cubicBezTo>
                    <a:pt x="391" y="1369"/>
                    <a:pt x="489" y="1271"/>
                    <a:pt x="489" y="1124"/>
                  </a:cubicBezTo>
                  <a:lnTo>
                    <a:pt x="489" y="245"/>
                  </a:lnTo>
                  <a:cubicBezTo>
                    <a:pt x="489" y="98"/>
                    <a:pt x="391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44"/>
          <p:cNvGrpSpPr/>
          <p:nvPr/>
        </p:nvGrpSpPr>
        <p:grpSpPr>
          <a:xfrm>
            <a:off x="6919383" y="1270126"/>
            <a:ext cx="441777" cy="441196"/>
            <a:chOff x="4907698" y="1215750"/>
            <a:chExt cx="441777" cy="441196"/>
          </a:xfrm>
        </p:grpSpPr>
        <p:sp>
          <p:nvSpPr>
            <p:cNvPr id="452" name="Google Shape;452;p44"/>
            <p:cNvSpPr/>
            <p:nvPr/>
          </p:nvSpPr>
          <p:spPr>
            <a:xfrm>
              <a:off x="4907698" y="1251959"/>
              <a:ext cx="187944" cy="404987"/>
            </a:xfrm>
            <a:custGeom>
              <a:avLst/>
              <a:gdLst/>
              <a:ahLst/>
              <a:cxnLst/>
              <a:rect l="l" t="t" r="r" b="b"/>
              <a:pathLst>
                <a:path w="7111" h="15323" extrusionOk="0">
                  <a:moveTo>
                    <a:pt x="4032" y="489"/>
                  </a:moveTo>
                  <a:lnTo>
                    <a:pt x="4032" y="1467"/>
                  </a:lnTo>
                  <a:lnTo>
                    <a:pt x="3054" y="1467"/>
                  </a:lnTo>
                  <a:lnTo>
                    <a:pt x="3054" y="733"/>
                  </a:lnTo>
                  <a:cubicBezTo>
                    <a:pt x="3054" y="612"/>
                    <a:pt x="3177" y="489"/>
                    <a:pt x="3298" y="489"/>
                  </a:cubicBezTo>
                  <a:close/>
                  <a:moveTo>
                    <a:pt x="4448" y="1955"/>
                  </a:moveTo>
                  <a:cubicBezTo>
                    <a:pt x="4569" y="1955"/>
                    <a:pt x="4692" y="2078"/>
                    <a:pt x="4692" y="2200"/>
                  </a:cubicBezTo>
                  <a:cubicBezTo>
                    <a:pt x="4692" y="2346"/>
                    <a:pt x="4569" y="2444"/>
                    <a:pt x="4448" y="2444"/>
                  </a:cubicBezTo>
                  <a:lnTo>
                    <a:pt x="2663" y="2444"/>
                  </a:lnTo>
                  <a:cubicBezTo>
                    <a:pt x="2517" y="2444"/>
                    <a:pt x="2419" y="2346"/>
                    <a:pt x="2419" y="2200"/>
                  </a:cubicBezTo>
                  <a:cubicBezTo>
                    <a:pt x="2419" y="2078"/>
                    <a:pt x="2517" y="1955"/>
                    <a:pt x="2663" y="1955"/>
                  </a:cubicBezTo>
                  <a:close/>
                  <a:moveTo>
                    <a:pt x="4374" y="2933"/>
                  </a:moveTo>
                  <a:lnTo>
                    <a:pt x="5058" y="3324"/>
                  </a:lnTo>
                  <a:cubicBezTo>
                    <a:pt x="5425" y="3545"/>
                    <a:pt x="5719" y="3861"/>
                    <a:pt x="5889" y="4229"/>
                  </a:cubicBezTo>
                  <a:lnTo>
                    <a:pt x="3177" y="4229"/>
                  </a:lnTo>
                  <a:cubicBezTo>
                    <a:pt x="3031" y="4229"/>
                    <a:pt x="2933" y="4350"/>
                    <a:pt x="2933" y="4473"/>
                  </a:cubicBezTo>
                  <a:cubicBezTo>
                    <a:pt x="2933" y="4620"/>
                    <a:pt x="3031" y="4717"/>
                    <a:pt x="3177" y="4717"/>
                  </a:cubicBezTo>
                  <a:lnTo>
                    <a:pt x="6377" y="4717"/>
                  </a:lnTo>
                  <a:cubicBezTo>
                    <a:pt x="6501" y="4717"/>
                    <a:pt x="6622" y="4839"/>
                    <a:pt x="6622" y="4962"/>
                  </a:cubicBezTo>
                  <a:cubicBezTo>
                    <a:pt x="6622" y="5108"/>
                    <a:pt x="6501" y="5206"/>
                    <a:pt x="6377" y="5206"/>
                  </a:cubicBezTo>
                  <a:lnTo>
                    <a:pt x="734" y="5206"/>
                  </a:lnTo>
                  <a:cubicBezTo>
                    <a:pt x="587" y="5206"/>
                    <a:pt x="489" y="5108"/>
                    <a:pt x="489" y="4962"/>
                  </a:cubicBezTo>
                  <a:cubicBezTo>
                    <a:pt x="489" y="4839"/>
                    <a:pt x="587" y="4717"/>
                    <a:pt x="734" y="4717"/>
                  </a:cubicBezTo>
                  <a:lnTo>
                    <a:pt x="2028" y="4717"/>
                  </a:lnTo>
                  <a:cubicBezTo>
                    <a:pt x="2151" y="4717"/>
                    <a:pt x="2272" y="4620"/>
                    <a:pt x="2272" y="4473"/>
                  </a:cubicBezTo>
                  <a:cubicBezTo>
                    <a:pt x="2272" y="4350"/>
                    <a:pt x="2151" y="4229"/>
                    <a:pt x="2028" y="4229"/>
                  </a:cubicBezTo>
                  <a:lnTo>
                    <a:pt x="1222" y="4229"/>
                  </a:lnTo>
                  <a:cubicBezTo>
                    <a:pt x="1392" y="3861"/>
                    <a:pt x="1662" y="3545"/>
                    <a:pt x="2028" y="3324"/>
                  </a:cubicBezTo>
                  <a:lnTo>
                    <a:pt x="2712" y="2933"/>
                  </a:lnTo>
                  <a:close/>
                  <a:moveTo>
                    <a:pt x="6133" y="5695"/>
                  </a:moveTo>
                  <a:lnTo>
                    <a:pt x="6133" y="13856"/>
                  </a:lnTo>
                  <a:lnTo>
                    <a:pt x="978" y="13856"/>
                  </a:lnTo>
                  <a:lnTo>
                    <a:pt x="978" y="5695"/>
                  </a:lnTo>
                  <a:close/>
                  <a:moveTo>
                    <a:pt x="6377" y="14345"/>
                  </a:moveTo>
                  <a:cubicBezTo>
                    <a:pt x="6501" y="14345"/>
                    <a:pt x="6622" y="14443"/>
                    <a:pt x="6622" y="14589"/>
                  </a:cubicBezTo>
                  <a:cubicBezTo>
                    <a:pt x="6622" y="14711"/>
                    <a:pt x="6501" y="14834"/>
                    <a:pt x="6377" y="14834"/>
                  </a:cubicBezTo>
                  <a:lnTo>
                    <a:pt x="734" y="14834"/>
                  </a:lnTo>
                  <a:cubicBezTo>
                    <a:pt x="587" y="14834"/>
                    <a:pt x="489" y="14711"/>
                    <a:pt x="489" y="14589"/>
                  </a:cubicBezTo>
                  <a:cubicBezTo>
                    <a:pt x="489" y="14443"/>
                    <a:pt x="587" y="14345"/>
                    <a:pt x="734" y="14345"/>
                  </a:cubicBezTo>
                  <a:close/>
                  <a:moveTo>
                    <a:pt x="3298" y="0"/>
                  </a:moveTo>
                  <a:cubicBezTo>
                    <a:pt x="2907" y="0"/>
                    <a:pt x="2565" y="342"/>
                    <a:pt x="2565" y="733"/>
                  </a:cubicBezTo>
                  <a:lnTo>
                    <a:pt x="2565" y="1467"/>
                  </a:lnTo>
                  <a:cubicBezTo>
                    <a:pt x="2200" y="1515"/>
                    <a:pt x="1930" y="1834"/>
                    <a:pt x="1930" y="2200"/>
                  </a:cubicBezTo>
                  <a:cubicBezTo>
                    <a:pt x="1930" y="2395"/>
                    <a:pt x="2004" y="2591"/>
                    <a:pt x="2126" y="2714"/>
                  </a:cubicBezTo>
                  <a:lnTo>
                    <a:pt x="1783" y="2909"/>
                  </a:lnTo>
                  <a:cubicBezTo>
                    <a:pt x="1271" y="3202"/>
                    <a:pt x="880" y="3691"/>
                    <a:pt x="685" y="4252"/>
                  </a:cubicBezTo>
                  <a:cubicBezTo>
                    <a:pt x="294" y="4278"/>
                    <a:pt x="1" y="4594"/>
                    <a:pt x="1" y="4962"/>
                  </a:cubicBezTo>
                  <a:cubicBezTo>
                    <a:pt x="1" y="5304"/>
                    <a:pt x="196" y="5572"/>
                    <a:pt x="489" y="5669"/>
                  </a:cubicBezTo>
                  <a:lnTo>
                    <a:pt x="489" y="13905"/>
                  </a:lnTo>
                  <a:cubicBezTo>
                    <a:pt x="196" y="14003"/>
                    <a:pt x="1" y="14271"/>
                    <a:pt x="1" y="14589"/>
                  </a:cubicBezTo>
                  <a:cubicBezTo>
                    <a:pt x="1" y="14980"/>
                    <a:pt x="317" y="15322"/>
                    <a:pt x="734" y="15322"/>
                  </a:cubicBezTo>
                  <a:lnTo>
                    <a:pt x="6377" y="15322"/>
                  </a:lnTo>
                  <a:cubicBezTo>
                    <a:pt x="6768" y="15322"/>
                    <a:pt x="7110" y="14980"/>
                    <a:pt x="7110" y="14589"/>
                  </a:cubicBezTo>
                  <a:cubicBezTo>
                    <a:pt x="7110" y="14271"/>
                    <a:pt x="6891" y="14003"/>
                    <a:pt x="6622" y="13905"/>
                  </a:cubicBezTo>
                  <a:lnTo>
                    <a:pt x="6622" y="5669"/>
                  </a:lnTo>
                  <a:cubicBezTo>
                    <a:pt x="6891" y="5572"/>
                    <a:pt x="7110" y="5304"/>
                    <a:pt x="7110" y="4962"/>
                  </a:cubicBezTo>
                  <a:cubicBezTo>
                    <a:pt x="7110" y="4594"/>
                    <a:pt x="6794" y="4278"/>
                    <a:pt x="6426" y="4252"/>
                  </a:cubicBezTo>
                  <a:cubicBezTo>
                    <a:pt x="6231" y="3691"/>
                    <a:pt x="5840" y="3202"/>
                    <a:pt x="5302" y="2909"/>
                  </a:cubicBezTo>
                  <a:lnTo>
                    <a:pt x="4960" y="2714"/>
                  </a:lnTo>
                  <a:cubicBezTo>
                    <a:pt x="5107" y="2591"/>
                    <a:pt x="5181" y="2395"/>
                    <a:pt x="5181" y="2200"/>
                  </a:cubicBezTo>
                  <a:cubicBezTo>
                    <a:pt x="5181" y="1834"/>
                    <a:pt x="4888" y="1515"/>
                    <a:pt x="4520" y="1467"/>
                  </a:cubicBezTo>
                  <a:lnTo>
                    <a:pt x="4520" y="1222"/>
                  </a:lnTo>
                  <a:lnTo>
                    <a:pt x="4937" y="1222"/>
                  </a:lnTo>
                  <a:cubicBezTo>
                    <a:pt x="5058" y="1222"/>
                    <a:pt x="5181" y="1124"/>
                    <a:pt x="5181" y="978"/>
                  </a:cubicBezTo>
                  <a:cubicBezTo>
                    <a:pt x="5181" y="857"/>
                    <a:pt x="5058" y="733"/>
                    <a:pt x="4937" y="733"/>
                  </a:cubicBezTo>
                  <a:lnTo>
                    <a:pt x="4520" y="733"/>
                  </a:lnTo>
                  <a:lnTo>
                    <a:pt x="4520" y="417"/>
                  </a:lnTo>
                  <a:cubicBezTo>
                    <a:pt x="4520" y="196"/>
                    <a:pt x="4350" y="0"/>
                    <a:pt x="4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5248037" y="1253413"/>
              <a:ext cx="101438" cy="249922"/>
            </a:xfrm>
            <a:custGeom>
              <a:avLst/>
              <a:gdLst/>
              <a:ahLst/>
              <a:cxnLst/>
              <a:rect l="l" t="t" r="r" b="b"/>
              <a:pathLst>
                <a:path w="3838" h="9456" extrusionOk="0">
                  <a:moveTo>
                    <a:pt x="2660" y="1"/>
                  </a:moveTo>
                  <a:cubicBezTo>
                    <a:pt x="2584" y="1"/>
                    <a:pt x="2513" y="33"/>
                    <a:pt x="2469" y="92"/>
                  </a:cubicBezTo>
                  <a:cubicBezTo>
                    <a:pt x="2395" y="215"/>
                    <a:pt x="2395" y="362"/>
                    <a:pt x="2518" y="434"/>
                  </a:cubicBezTo>
                  <a:cubicBezTo>
                    <a:pt x="3007" y="802"/>
                    <a:pt x="3300" y="1363"/>
                    <a:pt x="3323" y="1975"/>
                  </a:cubicBezTo>
                  <a:cubicBezTo>
                    <a:pt x="3349" y="2805"/>
                    <a:pt x="2835" y="3587"/>
                    <a:pt x="2078" y="3904"/>
                  </a:cubicBezTo>
                  <a:cubicBezTo>
                    <a:pt x="1711" y="4051"/>
                    <a:pt x="1466" y="4418"/>
                    <a:pt x="1466" y="4833"/>
                  </a:cubicBezTo>
                  <a:lnTo>
                    <a:pt x="1466" y="8498"/>
                  </a:lnTo>
                  <a:cubicBezTo>
                    <a:pt x="1466" y="8710"/>
                    <a:pt x="1265" y="8965"/>
                    <a:pt x="990" y="8965"/>
                  </a:cubicBezTo>
                  <a:cubicBezTo>
                    <a:pt x="978" y="8965"/>
                    <a:pt x="966" y="8964"/>
                    <a:pt x="954" y="8963"/>
                  </a:cubicBezTo>
                  <a:cubicBezTo>
                    <a:pt x="684" y="8963"/>
                    <a:pt x="489" y="8742"/>
                    <a:pt x="489" y="8474"/>
                  </a:cubicBezTo>
                  <a:lnTo>
                    <a:pt x="489" y="7790"/>
                  </a:lnTo>
                  <a:cubicBezTo>
                    <a:pt x="489" y="7667"/>
                    <a:pt x="368" y="7546"/>
                    <a:pt x="245" y="7546"/>
                  </a:cubicBezTo>
                  <a:cubicBezTo>
                    <a:pt x="98" y="7546"/>
                    <a:pt x="0" y="7667"/>
                    <a:pt x="0" y="7790"/>
                  </a:cubicBezTo>
                  <a:lnTo>
                    <a:pt x="0" y="8474"/>
                  </a:lnTo>
                  <a:cubicBezTo>
                    <a:pt x="0" y="9012"/>
                    <a:pt x="417" y="9452"/>
                    <a:pt x="929" y="9452"/>
                  </a:cubicBezTo>
                  <a:cubicBezTo>
                    <a:pt x="954" y="9454"/>
                    <a:pt x="979" y="9455"/>
                    <a:pt x="1004" y="9455"/>
                  </a:cubicBezTo>
                  <a:cubicBezTo>
                    <a:pt x="1491" y="9455"/>
                    <a:pt x="1955" y="9009"/>
                    <a:pt x="1955" y="8498"/>
                  </a:cubicBezTo>
                  <a:lnTo>
                    <a:pt x="1955" y="4833"/>
                  </a:lnTo>
                  <a:cubicBezTo>
                    <a:pt x="1955" y="4614"/>
                    <a:pt x="2078" y="4442"/>
                    <a:pt x="2274" y="4344"/>
                  </a:cubicBezTo>
                  <a:cubicBezTo>
                    <a:pt x="3226" y="3953"/>
                    <a:pt x="3838" y="3001"/>
                    <a:pt x="3812" y="1949"/>
                  </a:cubicBezTo>
                  <a:cubicBezTo>
                    <a:pt x="3763" y="1193"/>
                    <a:pt x="3421" y="508"/>
                    <a:pt x="2811" y="43"/>
                  </a:cubicBezTo>
                  <a:cubicBezTo>
                    <a:pt x="2763" y="15"/>
                    <a:pt x="2710" y="1"/>
                    <a:pt x="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5148581" y="1215750"/>
              <a:ext cx="149224" cy="249393"/>
            </a:xfrm>
            <a:custGeom>
              <a:avLst/>
              <a:gdLst/>
              <a:ahLst/>
              <a:cxnLst/>
              <a:rect l="l" t="t" r="r" b="b"/>
              <a:pathLst>
                <a:path w="5646" h="9436" extrusionOk="0">
                  <a:moveTo>
                    <a:pt x="2444" y="0"/>
                  </a:moveTo>
                  <a:cubicBezTo>
                    <a:pt x="2412" y="0"/>
                    <a:pt x="2379" y="1"/>
                    <a:pt x="2346" y="2"/>
                  </a:cubicBezTo>
                  <a:cubicBezTo>
                    <a:pt x="1124" y="51"/>
                    <a:pt x="147" y="1054"/>
                    <a:pt x="98" y="2250"/>
                  </a:cubicBezTo>
                  <a:cubicBezTo>
                    <a:pt x="98" y="2592"/>
                    <a:pt x="147" y="2911"/>
                    <a:pt x="270" y="3204"/>
                  </a:cubicBezTo>
                  <a:cubicBezTo>
                    <a:pt x="391" y="3521"/>
                    <a:pt x="368" y="3863"/>
                    <a:pt x="221" y="4181"/>
                  </a:cubicBezTo>
                  <a:cubicBezTo>
                    <a:pt x="74" y="4475"/>
                    <a:pt x="0" y="4791"/>
                    <a:pt x="0" y="5133"/>
                  </a:cubicBezTo>
                  <a:cubicBezTo>
                    <a:pt x="0" y="5671"/>
                    <a:pt x="221" y="6209"/>
                    <a:pt x="612" y="6625"/>
                  </a:cubicBezTo>
                  <a:cubicBezTo>
                    <a:pt x="684" y="6723"/>
                    <a:pt x="733" y="6844"/>
                    <a:pt x="733" y="6967"/>
                  </a:cubicBezTo>
                  <a:lnTo>
                    <a:pt x="733" y="8433"/>
                  </a:lnTo>
                  <a:cubicBezTo>
                    <a:pt x="733" y="8971"/>
                    <a:pt x="1150" y="9411"/>
                    <a:pt x="1687" y="9434"/>
                  </a:cubicBezTo>
                  <a:cubicBezTo>
                    <a:pt x="1701" y="9435"/>
                    <a:pt x="1714" y="9435"/>
                    <a:pt x="1728" y="9435"/>
                  </a:cubicBezTo>
                  <a:cubicBezTo>
                    <a:pt x="2204" y="9435"/>
                    <a:pt x="2688" y="9004"/>
                    <a:pt x="2688" y="8457"/>
                  </a:cubicBezTo>
                  <a:lnTo>
                    <a:pt x="2688" y="7626"/>
                  </a:lnTo>
                  <a:cubicBezTo>
                    <a:pt x="2688" y="7456"/>
                    <a:pt x="2835" y="7211"/>
                    <a:pt x="3030" y="7137"/>
                  </a:cubicBezTo>
                  <a:cubicBezTo>
                    <a:pt x="3101" y="7117"/>
                    <a:pt x="3177" y="7105"/>
                    <a:pt x="3251" y="7105"/>
                  </a:cubicBezTo>
                  <a:cubicBezTo>
                    <a:pt x="3356" y="7105"/>
                    <a:pt x="3458" y="7129"/>
                    <a:pt x="3544" y="7186"/>
                  </a:cubicBezTo>
                  <a:cubicBezTo>
                    <a:pt x="3665" y="7284"/>
                    <a:pt x="3763" y="7456"/>
                    <a:pt x="3763" y="7626"/>
                  </a:cubicBezTo>
                  <a:lnTo>
                    <a:pt x="3763" y="8091"/>
                  </a:lnTo>
                  <a:cubicBezTo>
                    <a:pt x="3763" y="8212"/>
                    <a:pt x="3861" y="8336"/>
                    <a:pt x="4008" y="8336"/>
                  </a:cubicBezTo>
                  <a:cubicBezTo>
                    <a:pt x="4131" y="8336"/>
                    <a:pt x="4252" y="8212"/>
                    <a:pt x="4252" y="8091"/>
                  </a:cubicBezTo>
                  <a:lnTo>
                    <a:pt x="4252" y="7626"/>
                  </a:lnTo>
                  <a:cubicBezTo>
                    <a:pt x="4252" y="7284"/>
                    <a:pt x="4082" y="6967"/>
                    <a:pt x="3812" y="6795"/>
                  </a:cubicBezTo>
                  <a:cubicBezTo>
                    <a:pt x="3637" y="6678"/>
                    <a:pt x="3445" y="6623"/>
                    <a:pt x="3251" y="6623"/>
                  </a:cubicBezTo>
                  <a:cubicBezTo>
                    <a:pt x="3120" y="6623"/>
                    <a:pt x="2988" y="6648"/>
                    <a:pt x="2860" y="6697"/>
                  </a:cubicBezTo>
                  <a:cubicBezTo>
                    <a:pt x="2469" y="6821"/>
                    <a:pt x="2199" y="7211"/>
                    <a:pt x="2199" y="7626"/>
                  </a:cubicBezTo>
                  <a:lnTo>
                    <a:pt x="2199" y="8457"/>
                  </a:lnTo>
                  <a:cubicBezTo>
                    <a:pt x="2199" y="8678"/>
                    <a:pt x="2004" y="8945"/>
                    <a:pt x="1687" y="8945"/>
                  </a:cubicBezTo>
                  <a:cubicBezTo>
                    <a:pt x="1443" y="8922"/>
                    <a:pt x="1222" y="8701"/>
                    <a:pt x="1222" y="8433"/>
                  </a:cubicBezTo>
                  <a:lnTo>
                    <a:pt x="1222" y="6967"/>
                  </a:lnTo>
                  <a:cubicBezTo>
                    <a:pt x="1222" y="6723"/>
                    <a:pt x="1124" y="6478"/>
                    <a:pt x="954" y="6283"/>
                  </a:cubicBezTo>
                  <a:cubicBezTo>
                    <a:pt x="661" y="5964"/>
                    <a:pt x="489" y="5550"/>
                    <a:pt x="489" y="5133"/>
                  </a:cubicBezTo>
                  <a:cubicBezTo>
                    <a:pt x="489" y="4866"/>
                    <a:pt x="563" y="4621"/>
                    <a:pt x="661" y="4377"/>
                  </a:cubicBezTo>
                  <a:cubicBezTo>
                    <a:pt x="880" y="3961"/>
                    <a:pt x="880" y="3472"/>
                    <a:pt x="710" y="3032"/>
                  </a:cubicBezTo>
                  <a:cubicBezTo>
                    <a:pt x="612" y="2788"/>
                    <a:pt x="587" y="2543"/>
                    <a:pt x="587" y="2275"/>
                  </a:cubicBezTo>
                  <a:cubicBezTo>
                    <a:pt x="635" y="1322"/>
                    <a:pt x="1394" y="540"/>
                    <a:pt x="2371" y="491"/>
                  </a:cubicBezTo>
                  <a:cubicBezTo>
                    <a:pt x="2398" y="489"/>
                    <a:pt x="2424" y="489"/>
                    <a:pt x="2451" y="489"/>
                  </a:cubicBezTo>
                  <a:cubicBezTo>
                    <a:pt x="2913" y="489"/>
                    <a:pt x="3369" y="681"/>
                    <a:pt x="3714" y="1005"/>
                  </a:cubicBezTo>
                  <a:cubicBezTo>
                    <a:pt x="4034" y="1301"/>
                    <a:pt x="4440" y="1471"/>
                    <a:pt x="4871" y="1471"/>
                  </a:cubicBezTo>
                  <a:cubicBezTo>
                    <a:pt x="4901" y="1471"/>
                    <a:pt x="4931" y="1470"/>
                    <a:pt x="4962" y="1468"/>
                  </a:cubicBezTo>
                  <a:cubicBezTo>
                    <a:pt x="5010" y="1456"/>
                    <a:pt x="5065" y="1451"/>
                    <a:pt x="5129" y="1451"/>
                  </a:cubicBezTo>
                  <a:cubicBezTo>
                    <a:pt x="5193" y="1451"/>
                    <a:pt x="5266" y="1456"/>
                    <a:pt x="5352" y="1468"/>
                  </a:cubicBezTo>
                  <a:cubicBezTo>
                    <a:pt x="5366" y="1471"/>
                    <a:pt x="5379" y="1472"/>
                    <a:pt x="5392" y="1472"/>
                  </a:cubicBezTo>
                  <a:cubicBezTo>
                    <a:pt x="5499" y="1472"/>
                    <a:pt x="5599" y="1383"/>
                    <a:pt x="5620" y="1273"/>
                  </a:cubicBezTo>
                  <a:cubicBezTo>
                    <a:pt x="5646" y="1126"/>
                    <a:pt x="5548" y="1005"/>
                    <a:pt x="5425" y="1005"/>
                  </a:cubicBezTo>
                  <a:cubicBezTo>
                    <a:pt x="5321" y="987"/>
                    <a:pt x="5241" y="970"/>
                    <a:pt x="5117" y="970"/>
                  </a:cubicBezTo>
                  <a:cubicBezTo>
                    <a:pt x="5066" y="970"/>
                    <a:pt x="5007" y="973"/>
                    <a:pt x="4936" y="979"/>
                  </a:cubicBezTo>
                  <a:cubicBezTo>
                    <a:pt x="4619" y="979"/>
                    <a:pt x="4301" y="858"/>
                    <a:pt x="4056" y="637"/>
                  </a:cubicBezTo>
                  <a:cubicBezTo>
                    <a:pt x="3617" y="220"/>
                    <a:pt x="3044" y="0"/>
                    <a:pt x="2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5056869" y="1241519"/>
              <a:ext cx="82699" cy="31135"/>
            </a:xfrm>
            <a:custGeom>
              <a:avLst/>
              <a:gdLst/>
              <a:ahLst/>
              <a:cxnLst/>
              <a:rect l="l" t="t" r="r" b="b"/>
              <a:pathLst>
                <a:path w="3129" h="1178" extrusionOk="0">
                  <a:moveTo>
                    <a:pt x="2839" y="0"/>
                  </a:moveTo>
                  <a:cubicBezTo>
                    <a:pt x="2822" y="0"/>
                    <a:pt x="2804" y="2"/>
                    <a:pt x="2786" y="4"/>
                  </a:cubicBezTo>
                  <a:lnTo>
                    <a:pt x="221" y="714"/>
                  </a:lnTo>
                  <a:cubicBezTo>
                    <a:pt x="75" y="737"/>
                    <a:pt x="0" y="884"/>
                    <a:pt x="26" y="1007"/>
                  </a:cubicBezTo>
                  <a:cubicBezTo>
                    <a:pt x="75" y="1128"/>
                    <a:pt x="172" y="1177"/>
                    <a:pt x="270" y="1177"/>
                  </a:cubicBezTo>
                  <a:lnTo>
                    <a:pt x="342" y="1177"/>
                  </a:lnTo>
                  <a:lnTo>
                    <a:pt x="2933" y="493"/>
                  </a:lnTo>
                  <a:cubicBezTo>
                    <a:pt x="3056" y="444"/>
                    <a:pt x="3128" y="323"/>
                    <a:pt x="3105" y="200"/>
                  </a:cubicBezTo>
                  <a:cubicBezTo>
                    <a:pt x="3062" y="72"/>
                    <a:pt x="2962" y="0"/>
                    <a:pt x="28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5056869" y="1286080"/>
              <a:ext cx="82699" cy="31293"/>
            </a:xfrm>
            <a:custGeom>
              <a:avLst/>
              <a:gdLst/>
              <a:ahLst/>
              <a:cxnLst/>
              <a:rect l="l" t="t" r="r" b="b"/>
              <a:pathLst>
                <a:path w="3129" h="1184" extrusionOk="0">
                  <a:moveTo>
                    <a:pt x="286" y="0"/>
                  </a:moveTo>
                  <a:cubicBezTo>
                    <a:pt x="165" y="0"/>
                    <a:pt x="68" y="70"/>
                    <a:pt x="26" y="176"/>
                  </a:cubicBezTo>
                  <a:cubicBezTo>
                    <a:pt x="0" y="299"/>
                    <a:pt x="75" y="445"/>
                    <a:pt x="221" y="469"/>
                  </a:cubicBezTo>
                  <a:lnTo>
                    <a:pt x="2786" y="1178"/>
                  </a:lnTo>
                  <a:cubicBezTo>
                    <a:pt x="2801" y="1182"/>
                    <a:pt x="2818" y="1184"/>
                    <a:pt x="2835" y="1184"/>
                  </a:cubicBezTo>
                  <a:cubicBezTo>
                    <a:pt x="2928" y="1184"/>
                    <a:pt x="3042" y="1130"/>
                    <a:pt x="3105" y="1006"/>
                  </a:cubicBezTo>
                  <a:cubicBezTo>
                    <a:pt x="3128" y="860"/>
                    <a:pt x="3056" y="739"/>
                    <a:pt x="2933" y="690"/>
                  </a:cubicBezTo>
                  <a:lnTo>
                    <a:pt x="342" y="5"/>
                  </a:lnTo>
                  <a:cubicBezTo>
                    <a:pt x="323" y="2"/>
                    <a:pt x="304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4958708" y="1432159"/>
              <a:ext cx="85924" cy="158236"/>
            </a:xfrm>
            <a:custGeom>
              <a:avLst/>
              <a:gdLst/>
              <a:ahLst/>
              <a:cxnLst/>
              <a:rect l="l" t="t" r="r" b="b"/>
              <a:pathLst>
                <a:path w="3251" h="5987" extrusionOk="0">
                  <a:moveTo>
                    <a:pt x="563" y="1"/>
                  </a:moveTo>
                  <a:cubicBezTo>
                    <a:pt x="244" y="1"/>
                    <a:pt x="0" y="245"/>
                    <a:pt x="0" y="562"/>
                  </a:cubicBezTo>
                  <a:lnTo>
                    <a:pt x="0" y="5426"/>
                  </a:lnTo>
                  <a:cubicBezTo>
                    <a:pt x="0" y="5742"/>
                    <a:pt x="244" y="5987"/>
                    <a:pt x="563" y="5987"/>
                  </a:cubicBezTo>
                  <a:lnTo>
                    <a:pt x="2688" y="5987"/>
                  </a:lnTo>
                  <a:cubicBezTo>
                    <a:pt x="2981" y="5987"/>
                    <a:pt x="3251" y="5742"/>
                    <a:pt x="3251" y="5426"/>
                  </a:cubicBezTo>
                  <a:lnTo>
                    <a:pt x="3251" y="4716"/>
                  </a:lnTo>
                  <a:cubicBezTo>
                    <a:pt x="3251" y="4569"/>
                    <a:pt x="3128" y="4472"/>
                    <a:pt x="3007" y="4472"/>
                  </a:cubicBezTo>
                  <a:cubicBezTo>
                    <a:pt x="2860" y="4472"/>
                    <a:pt x="2762" y="4569"/>
                    <a:pt x="2762" y="4716"/>
                  </a:cubicBezTo>
                  <a:lnTo>
                    <a:pt x="2762" y="5426"/>
                  </a:lnTo>
                  <a:cubicBezTo>
                    <a:pt x="2762" y="5474"/>
                    <a:pt x="2713" y="5498"/>
                    <a:pt x="2688" y="5498"/>
                  </a:cubicBezTo>
                  <a:lnTo>
                    <a:pt x="563" y="5498"/>
                  </a:lnTo>
                  <a:cubicBezTo>
                    <a:pt x="514" y="5498"/>
                    <a:pt x="489" y="5474"/>
                    <a:pt x="489" y="5426"/>
                  </a:cubicBezTo>
                  <a:lnTo>
                    <a:pt x="489" y="562"/>
                  </a:lnTo>
                  <a:cubicBezTo>
                    <a:pt x="489" y="513"/>
                    <a:pt x="514" y="490"/>
                    <a:pt x="563" y="490"/>
                  </a:cubicBezTo>
                  <a:lnTo>
                    <a:pt x="2688" y="490"/>
                  </a:lnTo>
                  <a:cubicBezTo>
                    <a:pt x="2713" y="490"/>
                    <a:pt x="2762" y="513"/>
                    <a:pt x="2762" y="562"/>
                  </a:cubicBezTo>
                  <a:lnTo>
                    <a:pt x="2762" y="3569"/>
                  </a:lnTo>
                  <a:cubicBezTo>
                    <a:pt x="2762" y="3690"/>
                    <a:pt x="2860" y="3813"/>
                    <a:pt x="3007" y="3813"/>
                  </a:cubicBezTo>
                  <a:cubicBezTo>
                    <a:pt x="3128" y="3813"/>
                    <a:pt x="3251" y="3690"/>
                    <a:pt x="3251" y="3569"/>
                  </a:cubicBezTo>
                  <a:lnTo>
                    <a:pt x="3251" y="562"/>
                  </a:lnTo>
                  <a:cubicBezTo>
                    <a:pt x="3251" y="245"/>
                    <a:pt x="2981" y="1"/>
                    <a:pt x="2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03C8059B-A6CF-6A82-E2E6-6A732D305C94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533740" y="2116804"/>
            <a:ext cx="2061900" cy="6354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did their actions contribute?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7A11148-B2DE-6904-F716-F29FBDA4DD4A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3532090" y="1776775"/>
            <a:ext cx="2065200" cy="492600"/>
          </a:xfrm>
        </p:spPr>
        <p:txBody>
          <a:bodyPr/>
          <a:lstStyle/>
          <a:p>
            <a:r>
              <a:rPr lang="en-US" dirty="0">
                <a:latin typeface="Poppins" pitchFamily="2" charset="77"/>
                <a:cs typeface="Poppins" pitchFamily="2" charset="77"/>
              </a:rPr>
              <a:t>Inputs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B89896E-48C4-A878-9A77-DD3ABABDD3FD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532090" y="3455002"/>
            <a:ext cx="2065200" cy="492600"/>
          </a:xfrm>
        </p:spPr>
        <p:txBody>
          <a:bodyPr/>
          <a:lstStyle/>
          <a:p>
            <a:r>
              <a:rPr lang="en-US" dirty="0">
                <a:latin typeface="Poppins" pitchFamily="2" charset="77"/>
                <a:cs typeface="Poppins" pitchFamily="2" charset="77"/>
              </a:rPr>
              <a:t>Relationships</a:t>
            </a:r>
          </a:p>
        </p:txBody>
      </p:sp>
      <p:grpSp>
        <p:nvGrpSpPr>
          <p:cNvPr id="10" name="Google Shape;946;p58">
            <a:extLst>
              <a:ext uri="{FF2B5EF4-FFF2-40B4-BE49-F238E27FC236}">
                <a16:creationId xmlns:a16="http://schemas.microsoft.com/office/drawing/2014/main" id="{97A81FE6-1A6D-DF7C-EFD1-9F192FAB4346}"/>
              </a:ext>
            </a:extLst>
          </p:cNvPr>
          <p:cNvGrpSpPr/>
          <p:nvPr/>
        </p:nvGrpSpPr>
        <p:grpSpPr>
          <a:xfrm>
            <a:off x="1773142" y="3126006"/>
            <a:ext cx="441117" cy="317768"/>
            <a:chOff x="7751934" y="1975295"/>
            <a:chExt cx="441117" cy="317768"/>
          </a:xfrm>
        </p:grpSpPr>
        <p:sp>
          <p:nvSpPr>
            <p:cNvPr id="11" name="Google Shape;947;p58">
              <a:extLst>
                <a:ext uri="{FF2B5EF4-FFF2-40B4-BE49-F238E27FC236}">
                  <a16:creationId xmlns:a16="http://schemas.microsoft.com/office/drawing/2014/main" id="{78534234-FB87-3203-F1D8-0BB0F5548827}"/>
                </a:ext>
              </a:extLst>
            </p:cNvPr>
            <p:cNvSpPr/>
            <p:nvPr/>
          </p:nvSpPr>
          <p:spPr>
            <a:xfrm>
              <a:off x="7751934" y="1975295"/>
              <a:ext cx="441117" cy="317768"/>
            </a:xfrm>
            <a:custGeom>
              <a:avLst/>
              <a:gdLst/>
              <a:ahLst/>
              <a:cxnLst/>
              <a:rect l="l" t="t" r="r" b="b"/>
              <a:pathLst>
                <a:path w="16690" h="12023" extrusionOk="0">
                  <a:moveTo>
                    <a:pt x="4716" y="1466"/>
                  </a:moveTo>
                  <a:cubicBezTo>
                    <a:pt x="4741" y="1466"/>
                    <a:pt x="4790" y="1515"/>
                    <a:pt x="4790" y="1564"/>
                  </a:cubicBezTo>
                  <a:lnTo>
                    <a:pt x="4790" y="1955"/>
                  </a:lnTo>
                  <a:lnTo>
                    <a:pt x="2663" y="1955"/>
                  </a:lnTo>
                  <a:lnTo>
                    <a:pt x="2663" y="1564"/>
                  </a:lnTo>
                  <a:cubicBezTo>
                    <a:pt x="2663" y="1515"/>
                    <a:pt x="2712" y="1466"/>
                    <a:pt x="2761" y="1466"/>
                  </a:cubicBezTo>
                  <a:close/>
                  <a:moveTo>
                    <a:pt x="11118" y="489"/>
                  </a:moveTo>
                  <a:cubicBezTo>
                    <a:pt x="11339" y="489"/>
                    <a:pt x="11534" y="612"/>
                    <a:pt x="11632" y="808"/>
                  </a:cubicBezTo>
                  <a:lnTo>
                    <a:pt x="12193" y="1955"/>
                  </a:lnTo>
                  <a:lnTo>
                    <a:pt x="6768" y="1955"/>
                  </a:lnTo>
                  <a:lnTo>
                    <a:pt x="7331" y="808"/>
                  </a:lnTo>
                  <a:cubicBezTo>
                    <a:pt x="7429" y="612"/>
                    <a:pt x="7625" y="489"/>
                    <a:pt x="7844" y="489"/>
                  </a:cubicBezTo>
                  <a:close/>
                  <a:moveTo>
                    <a:pt x="7331" y="2444"/>
                  </a:moveTo>
                  <a:cubicBezTo>
                    <a:pt x="6696" y="2737"/>
                    <a:pt x="6159" y="3177"/>
                    <a:pt x="5693" y="3691"/>
                  </a:cubicBezTo>
                  <a:lnTo>
                    <a:pt x="3910" y="3691"/>
                  </a:lnTo>
                  <a:lnTo>
                    <a:pt x="4032" y="3447"/>
                  </a:lnTo>
                  <a:cubicBezTo>
                    <a:pt x="4081" y="3324"/>
                    <a:pt x="4106" y="3202"/>
                    <a:pt x="4106" y="3079"/>
                  </a:cubicBezTo>
                  <a:lnTo>
                    <a:pt x="4106" y="2860"/>
                  </a:lnTo>
                  <a:cubicBezTo>
                    <a:pt x="4106" y="2714"/>
                    <a:pt x="4081" y="2567"/>
                    <a:pt x="4008" y="2444"/>
                  </a:cubicBezTo>
                  <a:close/>
                  <a:moveTo>
                    <a:pt x="16201" y="3666"/>
                  </a:moveTo>
                  <a:lnTo>
                    <a:pt x="16201" y="4154"/>
                  </a:lnTo>
                  <a:lnTo>
                    <a:pt x="14955" y="4154"/>
                  </a:lnTo>
                  <a:lnTo>
                    <a:pt x="14955" y="3666"/>
                  </a:lnTo>
                  <a:close/>
                  <a:moveTo>
                    <a:pt x="3201" y="2444"/>
                  </a:moveTo>
                  <a:cubicBezTo>
                    <a:pt x="3422" y="2444"/>
                    <a:pt x="3617" y="2639"/>
                    <a:pt x="3617" y="2860"/>
                  </a:cubicBezTo>
                  <a:lnTo>
                    <a:pt x="3617" y="3079"/>
                  </a:lnTo>
                  <a:cubicBezTo>
                    <a:pt x="3617" y="3128"/>
                    <a:pt x="3617" y="3202"/>
                    <a:pt x="3592" y="3251"/>
                  </a:cubicBezTo>
                  <a:lnTo>
                    <a:pt x="3373" y="3691"/>
                  </a:lnTo>
                  <a:lnTo>
                    <a:pt x="2468" y="3691"/>
                  </a:lnTo>
                  <a:cubicBezTo>
                    <a:pt x="2347" y="3691"/>
                    <a:pt x="2223" y="3789"/>
                    <a:pt x="2223" y="3935"/>
                  </a:cubicBezTo>
                  <a:cubicBezTo>
                    <a:pt x="2223" y="4057"/>
                    <a:pt x="2347" y="4180"/>
                    <a:pt x="2468" y="4180"/>
                  </a:cubicBezTo>
                  <a:lnTo>
                    <a:pt x="3299" y="4180"/>
                  </a:lnTo>
                  <a:lnTo>
                    <a:pt x="3299" y="5132"/>
                  </a:lnTo>
                  <a:lnTo>
                    <a:pt x="489" y="5132"/>
                  </a:lnTo>
                  <a:lnTo>
                    <a:pt x="489" y="4180"/>
                  </a:lnTo>
                  <a:lnTo>
                    <a:pt x="1344" y="4180"/>
                  </a:lnTo>
                  <a:cubicBezTo>
                    <a:pt x="1467" y="4180"/>
                    <a:pt x="1588" y="4057"/>
                    <a:pt x="1588" y="3935"/>
                  </a:cubicBezTo>
                  <a:cubicBezTo>
                    <a:pt x="1588" y="3789"/>
                    <a:pt x="1467" y="3691"/>
                    <a:pt x="1344" y="3691"/>
                  </a:cubicBezTo>
                  <a:lnTo>
                    <a:pt x="489" y="3691"/>
                  </a:lnTo>
                  <a:lnTo>
                    <a:pt x="489" y="2860"/>
                  </a:lnTo>
                  <a:cubicBezTo>
                    <a:pt x="489" y="2639"/>
                    <a:pt x="685" y="2444"/>
                    <a:pt x="929" y="2444"/>
                  </a:cubicBezTo>
                  <a:close/>
                  <a:moveTo>
                    <a:pt x="3299" y="5620"/>
                  </a:moveTo>
                  <a:lnTo>
                    <a:pt x="3299" y="6745"/>
                  </a:lnTo>
                  <a:lnTo>
                    <a:pt x="489" y="6745"/>
                  </a:lnTo>
                  <a:lnTo>
                    <a:pt x="489" y="5620"/>
                  </a:lnTo>
                  <a:close/>
                  <a:moveTo>
                    <a:pt x="3299" y="7233"/>
                  </a:moveTo>
                  <a:lnTo>
                    <a:pt x="3299" y="8357"/>
                  </a:lnTo>
                  <a:lnTo>
                    <a:pt x="489" y="8357"/>
                  </a:lnTo>
                  <a:lnTo>
                    <a:pt x="489" y="7233"/>
                  </a:lnTo>
                  <a:close/>
                  <a:moveTo>
                    <a:pt x="3299" y="8846"/>
                  </a:moveTo>
                  <a:lnTo>
                    <a:pt x="3299" y="9823"/>
                  </a:lnTo>
                  <a:lnTo>
                    <a:pt x="489" y="9823"/>
                  </a:lnTo>
                  <a:lnTo>
                    <a:pt x="489" y="8846"/>
                  </a:lnTo>
                  <a:close/>
                  <a:moveTo>
                    <a:pt x="5328" y="4180"/>
                  </a:moveTo>
                  <a:cubicBezTo>
                    <a:pt x="4765" y="4985"/>
                    <a:pt x="4448" y="5939"/>
                    <a:pt x="4448" y="6989"/>
                  </a:cubicBezTo>
                  <a:cubicBezTo>
                    <a:pt x="4448" y="8041"/>
                    <a:pt x="4765" y="9018"/>
                    <a:pt x="5328" y="9823"/>
                  </a:cubicBezTo>
                  <a:lnTo>
                    <a:pt x="3787" y="9823"/>
                  </a:lnTo>
                  <a:lnTo>
                    <a:pt x="3787" y="4180"/>
                  </a:lnTo>
                  <a:close/>
                  <a:moveTo>
                    <a:pt x="14467" y="4180"/>
                  </a:moveTo>
                  <a:lnTo>
                    <a:pt x="14467" y="4252"/>
                  </a:lnTo>
                  <a:cubicBezTo>
                    <a:pt x="14467" y="4473"/>
                    <a:pt x="14637" y="4643"/>
                    <a:pt x="14858" y="4643"/>
                  </a:cubicBezTo>
                  <a:lnTo>
                    <a:pt x="16201" y="4643"/>
                  </a:lnTo>
                  <a:lnTo>
                    <a:pt x="16201" y="9823"/>
                  </a:lnTo>
                  <a:lnTo>
                    <a:pt x="13659" y="9823"/>
                  </a:lnTo>
                  <a:cubicBezTo>
                    <a:pt x="14197" y="9018"/>
                    <a:pt x="14515" y="8041"/>
                    <a:pt x="14515" y="6989"/>
                  </a:cubicBezTo>
                  <a:cubicBezTo>
                    <a:pt x="14515" y="5939"/>
                    <a:pt x="14197" y="4985"/>
                    <a:pt x="13659" y="4180"/>
                  </a:cubicBezTo>
                  <a:close/>
                  <a:moveTo>
                    <a:pt x="3373" y="10312"/>
                  </a:moveTo>
                  <a:lnTo>
                    <a:pt x="3592" y="10752"/>
                  </a:lnTo>
                  <a:cubicBezTo>
                    <a:pt x="3617" y="10801"/>
                    <a:pt x="3617" y="10850"/>
                    <a:pt x="3617" y="10899"/>
                  </a:cubicBezTo>
                  <a:lnTo>
                    <a:pt x="3617" y="11143"/>
                  </a:lnTo>
                  <a:cubicBezTo>
                    <a:pt x="3617" y="11364"/>
                    <a:pt x="3422" y="11534"/>
                    <a:pt x="3201" y="11534"/>
                  </a:cubicBezTo>
                  <a:lnTo>
                    <a:pt x="929" y="11534"/>
                  </a:lnTo>
                  <a:cubicBezTo>
                    <a:pt x="685" y="11534"/>
                    <a:pt x="489" y="11364"/>
                    <a:pt x="489" y="11143"/>
                  </a:cubicBezTo>
                  <a:lnTo>
                    <a:pt x="489" y="10312"/>
                  </a:lnTo>
                  <a:close/>
                  <a:moveTo>
                    <a:pt x="5693" y="10312"/>
                  </a:moveTo>
                  <a:cubicBezTo>
                    <a:pt x="6159" y="10826"/>
                    <a:pt x="6696" y="11241"/>
                    <a:pt x="7331" y="11534"/>
                  </a:cubicBezTo>
                  <a:lnTo>
                    <a:pt x="4008" y="11534"/>
                  </a:lnTo>
                  <a:cubicBezTo>
                    <a:pt x="4081" y="11413"/>
                    <a:pt x="4106" y="11290"/>
                    <a:pt x="4106" y="11143"/>
                  </a:cubicBezTo>
                  <a:lnTo>
                    <a:pt x="4106" y="10899"/>
                  </a:lnTo>
                  <a:cubicBezTo>
                    <a:pt x="4106" y="10777"/>
                    <a:pt x="4081" y="10654"/>
                    <a:pt x="4032" y="10533"/>
                  </a:cubicBezTo>
                  <a:lnTo>
                    <a:pt x="3910" y="10312"/>
                  </a:lnTo>
                  <a:close/>
                  <a:moveTo>
                    <a:pt x="9482" y="2444"/>
                  </a:moveTo>
                  <a:cubicBezTo>
                    <a:pt x="11998" y="2444"/>
                    <a:pt x="14027" y="4496"/>
                    <a:pt x="14027" y="6989"/>
                  </a:cubicBezTo>
                  <a:cubicBezTo>
                    <a:pt x="14027" y="9507"/>
                    <a:pt x="11998" y="11534"/>
                    <a:pt x="9482" y="11534"/>
                  </a:cubicBezTo>
                  <a:cubicBezTo>
                    <a:pt x="6989" y="11534"/>
                    <a:pt x="4937" y="9507"/>
                    <a:pt x="4937" y="6989"/>
                  </a:cubicBezTo>
                  <a:cubicBezTo>
                    <a:pt x="4937" y="4496"/>
                    <a:pt x="6989" y="2444"/>
                    <a:pt x="9482" y="2444"/>
                  </a:cubicBezTo>
                  <a:close/>
                  <a:moveTo>
                    <a:pt x="7844" y="0"/>
                  </a:moveTo>
                  <a:cubicBezTo>
                    <a:pt x="7453" y="0"/>
                    <a:pt x="7087" y="221"/>
                    <a:pt x="6915" y="587"/>
                  </a:cubicBezTo>
                  <a:lnTo>
                    <a:pt x="6231" y="1955"/>
                  </a:lnTo>
                  <a:lnTo>
                    <a:pt x="5279" y="1955"/>
                  </a:lnTo>
                  <a:lnTo>
                    <a:pt x="5279" y="1564"/>
                  </a:lnTo>
                  <a:cubicBezTo>
                    <a:pt x="5279" y="1247"/>
                    <a:pt x="5009" y="978"/>
                    <a:pt x="4716" y="978"/>
                  </a:cubicBezTo>
                  <a:lnTo>
                    <a:pt x="2761" y="978"/>
                  </a:lnTo>
                  <a:cubicBezTo>
                    <a:pt x="2444" y="978"/>
                    <a:pt x="2175" y="1247"/>
                    <a:pt x="2175" y="1564"/>
                  </a:cubicBezTo>
                  <a:lnTo>
                    <a:pt x="2175" y="1955"/>
                  </a:lnTo>
                  <a:lnTo>
                    <a:pt x="929" y="1955"/>
                  </a:lnTo>
                  <a:cubicBezTo>
                    <a:pt x="415" y="1955"/>
                    <a:pt x="1" y="2372"/>
                    <a:pt x="1" y="2860"/>
                  </a:cubicBezTo>
                  <a:lnTo>
                    <a:pt x="1" y="11143"/>
                  </a:lnTo>
                  <a:cubicBezTo>
                    <a:pt x="1" y="11632"/>
                    <a:pt x="415" y="12023"/>
                    <a:pt x="929" y="12023"/>
                  </a:cubicBezTo>
                  <a:lnTo>
                    <a:pt x="12854" y="12023"/>
                  </a:lnTo>
                  <a:cubicBezTo>
                    <a:pt x="12975" y="12023"/>
                    <a:pt x="13098" y="11925"/>
                    <a:pt x="13098" y="11778"/>
                  </a:cubicBezTo>
                  <a:cubicBezTo>
                    <a:pt x="13098" y="11657"/>
                    <a:pt x="12975" y="11534"/>
                    <a:pt x="12854" y="11534"/>
                  </a:cubicBezTo>
                  <a:lnTo>
                    <a:pt x="11656" y="11534"/>
                  </a:lnTo>
                  <a:cubicBezTo>
                    <a:pt x="12267" y="11241"/>
                    <a:pt x="12828" y="10826"/>
                    <a:pt x="13268" y="10312"/>
                  </a:cubicBezTo>
                  <a:lnTo>
                    <a:pt x="16201" y="10312"/>
                  </a:lnTo>
                  <a:lnTo>
                    <a:pt x="16201" y="11143"/>
                  </a:lnTo>
                  <a:cubicBezTo>
                    <a:pt x="16201" y="11364"/>
                    <a:pt x="16005" y="11534"/>
                    <a:pt x="15786" y="11534"/>
                  </a:cubicBezTo>
                  <a:lnTo>
                    <a:pt x="14001" y="11534"/>
                  </a:lnTo>
                  <a:cubicBezTo>
                    <a:pt x="13855" y="11534"/>
                    <a:pt x="13757" y="11657"/>
                    <a:pt x="13757" y="11778"/>
                  </a:cubicBezTo>
                  <a:cubicBezTo>
                    <a:pt x="13757" y="11925"/>
                    <a:pt x="13855" y="12023"/>
                    <a:pt x="14001" y="12023"/>
                  </a:cubicBezTo>
                  <a:lnTo>
                    <a:pt x="15786" y="12023"/>
                  </a:lnTo>
                  <a:cubicBezTo>
                    <a:pt x="16275" y="12023"/>
                    <a:pt x="16689" y="11632"/>
                    <a:pt x="16689" y="11143"/>
                  </a:cubicBezTo>
                  <a:lnTo>
                    <a:pt x="16689" y="2860"/>
                  </a:lnTo>
                  <a:cubicBezTo>
                    <a:pt x="16689" y="2372"/>
                    <a:pt x="16275" y="1955"/>
                    <a:pt x="15786" y="1955"/>
                  </a:cubicBezTo>
                  <a:lnTo>
                    <a:pt x="14858" y="1955"/>
                  </a:lnTo>
                  <a:cubicBezTo>
                    <a:pt x="14734" y="1955"/>
                    <a:pt x="14613" y="2078"/>
                    <a:pt x="14613" y="2199"/>
                  </a:cubicBezTo>
                  <a:cubicBezTo>
                    <a:pt x="14613" y="2346"/>
                    <a:pt x="14734" y="2444"/>
                    <a:pt x="14858" y="2444"/>
                  </a:cubicBezTo>
                  <a:lnTo>
                    <a:pt x="15786" y="2444"/>
                  </a:lnTo>
                  <a:cubicBezTo>
                    <a:pt x="16005" y="2444"/>
                    <a:pt x="16201" y="2639"/>
                    <a:pt x="16201" y="2860"/>
                  </a:cubicBezTo>
                  <a:lnTo>
                    <a:pt x="16201" y="3177"/>
                  </a:lnTo>
                  <a:lnTo>
                    <a:pt x="14858" y="3177"/>
                  </a:lnTo>
                  <a:cubicBezTo>
                    <a:pt x="14637" y="3177"/>
                    <a:pt x="14467" y="3372"/>
                    <a:pt x="14467" y="3593"/>
                  </a:cubicBezTo>
                  <a:lnTo>
                    <a:pt x="14467" y="3691"/>
                  </a:lnTo>
                  <a:lnTo>
                    <a:pt x="13268" y="3691"/>
                  </a:lnTo>
                  <a:cubicBezTo>
                    <a:pt x="12828" y="3177"/>
                    <a:pt x="12267" y="2737"/>
                    <a:pt x="11656" y="2444"/>
                  </a:cubicBezTo>
                  <a:lnTo>
                    <a:pt x="13734" y="2444"/>
                  </a:lnTo>
                  <a:cubicBezTo>
                    <a:pt x="13855" y="2444"/>
                    <a:pt x="13978" y="2346"/>
                    <a:pt x="13978" y="2199"/>
                  </a:cubicBezTo>
                  <a:cubicBezTo>
                    <a:pt x="13978" y="2078"/>
                    <a:pt x="13855" y="1955"/>
                    <a:pt x="13734" y="1955"/>
                  </a:cubicBezTo>
                  <a:lnTo>
                    <a:pt x="12756" y="1955"/>
                  </a:lnTo>
                  <a:lnTo>
                    <a:pt x="12072" y="587"/>
                  </a:lnTo>
                  <a:cubicBezTo>
                    <a:pt x="11900" y="221"/>
                    <a:pt x="11534" y="0"/>
                    <a:pt x="11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48;p58">
              <a:extLst>
                <a:ext uri="{FF2B5EF4-FFF2-40B4-BE49-F238E27FC236}">
                  <a16:creationId xmlns:a16="http://schemas.microsoft.com/office/drawing/2014/main" id="{0FBF41E7-766B-40E6-98C3-DDB55D966952}"/>
                </a:ext>
              </a:extLst>
            </p:cNvPr>
            <p:cNvSpPr/>
            <p:nvPr/>
          </p:nvSpPr>
          <p:spPr>
            <a:xfrm>
              <a:off x="7895316" y="2052787"/>
              <a:ext cx="214453" cy="214453"/>
            </a:xfrm>
            <a:custGeom>
              <a:avLst/>
              <a:gdLst/>
              <a:ahLst/>
              <a:cxnLst/>
              <a:rect l="l" t="t" r="r" b="b"/>
              <a:pathLst>
                <a:path w="8114" h="8114" extrusionOk="0">
                  <a:moveTo>
                    <a:pt x="4057" y="1"/>
                  </a:moveTo>
                  <a:cubicBezTo>
                    <a:pt x="1832" y="1"/>
                    <a:pt x="0" y="1834"/>
                    <a:pt x="0" y="4057"/>
                  </a:cubicBezTo>
                  <a:cubicBezTo>
                    <a:pt x="0" y="4301"/>
                    <a:pt x="24" y="4546"/>
                    <a:pt x="73" y="4790"/>
                  </a:cubicBezTo>
                  <a:cubicBezTo>
                    <a:pt x="95" y="4900"/>
                    <a:pt x="194" y="4989"/>
                    <a:pt x="320" y="4989"/>
                  </a:cubicBezTo>
                  <a:cubicBezTo>
                    <a:pt x="335" y="4989"/>
                    <a:pt x="350" y="4988"/>
                    <a:pt x="366" y="4985"/>
                  </a:cubicBezTo>
                  <a:cubicBezTo>
                    <a:pt x="489" y="4962"/>
                    <a:pt x="587" y="4839"/>
                    <a:pt x="562" y="4692"/>
                  </a:cubicBezTo>
                  <a:cubicBezTo>
                    <a:pt x="513" y="4497"/>
                    <a:pt x="489" y="4278"/>
                    <a:pt x="489" y="4057"/>
                  </a:cubicBezTo>
                  <a:cubicBezTo>
                    <a:pt x="489" y="2102"/>
                    <a:pt x="2102" y="489"/>
                    <a:pt x="4057" y="489"/>
                  </a:cubicBezTo>
                  <a:cubicBezTo>
                    <a:pt x="6035" y="489"/>
                    <a:pt x="7624" y="2102"/>
                    <a:pt x="7624" y="4057"/>
                  </a:cubicBezTo>
                  <a:cubicBezTo>
                    <a:pt x="7624" y="6037"/>
                    <a:pt x="6035" y="7624"/>
                    <a:pt x="4057" y="7624"/>
                  </a:cubicBezTo>
                  <a:cubicBezTo>
                    <a:pt x="2737" y="7624"/>
                    <a:pt x="1515" y="6891"/>
                    <a:pt x="904" y="5718"/>
                  </a:cubicBezTo>
                  <a:cubicBezTo>
                    <a:pt x="850" y="5629"/>
                    <a:pt x="756" y="5579"/>
                    <a:pt x="660" y="5579"/>
                  </a:cubicBezTo>
                  <a:cubicBezTo>
                    <a:pt x="627" y="5579"/>
                    <a:pt x="593" y="5585"/>
                    <a:pt x="562" y="5597"/>
                  </a:cubicBezTo>
                  <a:cubicBezTo>
                    <a:pt x="440" y="5670"/>
                    <a:pt x="391" y="5816"/>
                    <a:pt x="464" y="5939"/>
                  </a:cubicBezTo>
                  <a:cubicBezTo>
                    <a:pt x="1173" y="7282"/>
                    <a:pt x="2542" y="8113"/>
                    <a:pt x="4057" y="8113"/>
                  </a:cubicBezTo>
                  <a:cubicBezTo>
                    <a:pt x="6305" y="8113"/>
                    <a:pt x="8113" y="6305"/>
                    <a:pt x="8113" y="4057"/>
                  </a:cubicBezTo>
                  <a:cubicBezTo>
                    <a:pt x="8113" y="1834"/>
                    <a:pt x="6305" y="1"/>
                    <a:pt x="4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49;p58">
              <a:extLst>
                <a:ext uri="{FF2B5EF4-FFF2-40B4-BE49-F238E27FC236}">
                  <a16:creationId xmlns:a16="http://schemas.microsoft.com/office/drawing/2014/main" id="{55604845-9AB9-7E54-0501-B5006F881929}"/>
                </a:ext>
              </a:extLst>
            </p:cNvPr>
            <p:cNvSpPr/>
            <p:nvPr/>
          </p:nvSpPr>
          <p:spPr>
            <a:xfrm>
              <a:off x="7940512" y="2098009"/>
              <a:ext cx="124670" cy="124697"/>
            </a:xfrm>
            <a:custGeom>
              <a:avLst/>
              <a:gdLst/>
              <a:ahLst/>
              <a:cxnLst/>
              <a:rect l="l" t="t" r="r" b="b"/>
              <a:pathLst>
                <a:path w="4717" h="4718" extrusionOk="0">
                  <a:moveTo>
                    <a:pt x="2347" y="489"/>
                  </a:moveTo>
                  <a:cubicBezTo>
                    <a:pt x="3397" y="489"/>
                    <a:pt x="4227" y="1320"/>
                    <a:pt x="4227" y="2346"/>
                  </a:cubicBezTo>
                  <a:cubicBezTo>
                    <a:pt x="4227" y="3372"/>
                    <a:pt x="3397" y="4228"/>
                    <a:pt x="2347" y="4228"/>
                  </a:cubicBezTo>
                  <a:cubicBezTo>
                    <a:pt x="1320" y="4228"/>
                    <a:pt x="490" y="3372"/>
                    <a:pt x="490" y="2346"/>
                  </a:cubicBezTo>
                  <a:cubicBezTo>
                    <a:pt x="490" y="1320"/>
                    <a:pt x="1320" y="489"/>
                    <a:pt x="2347" y="489"/>
                  </a:cubicBezTo>
                  <a:close/>
                  <a:moveTo>
                    <a:pt x="2347" y="0"/>
                  </a:moveTo>
                  <a:cubicBezTo>
                    <a:pt x="1051" y="0"/>
                    <a:pt x="1" y="1052"/>
                    <a:pt x="1" y="2346"/>
                  </a:cubicBezTo>
                  <a:cubicBezTo>
                    <a:pt x="1" y="3665"/>
                    <a:pt x="1051" y="4717"/>
                    <a:pt x="2347" y="4717"/>
                  </a:cubicBezTo>
                  <a:cubicBezTo>
                    <a:pt x="3666" y="4717"/>
                    <a:pt x="4716" y="3665"/>
                    <a:pt x="4716" y="2346"/>
                  </a:cubicBezTo>
                  <a:cubicBezTo>
                    <a:pt x="4716" y="1052"/>
                    <a:pt x="3666" y="0"/>
                    <a:pt x="2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50;p58">
              <a:extLst>
                <a:ext uri="{FF2B5EF4-FFF2-40B4-BE49-F238E27FC236}">
                  <a16:creationId xmlns:a16="http://schemas.microsoft.com/office/drawing/2014/main" id="{E5E37B6C-C213-09A4-405E-0166AAB92B31}"/>
                </a:ext>
              </a:extLst>
            </p:cNvPr>
            <p:cNvSpPr/>
            <p:nvPr/>
          </p:nvSpPr>
          <p:spPr>
            <a:xfrm>
              <a:off x="7966360" y="2123831"/>
              <a:ext cx="72973" cy="73026"/>
            </a:xfrm>
            <a:custGeom>
              <a:avLst/>
              <a:gdLst/>
              <a:ahLst/>
              <a:cxnLst/>
              <a:rect l="l" t="t" r="r" b="b"/>
              <a:pathLst>
                <a:path w="2761" h="2763" extrusionOk="0">
                  <a:moveTo>
                    <a:pt x="1369" y="489"/>
                  </a:moveTo>
                  <a:cubicBezTo>
                    <a:pt x="1857" y="489"/>
                    <a:pt x="2272" y="880"/>
                    <a:pt x="2272" y="1369"/>
                  </a:cubicBezTo>
                  <a:cubicBezTo>
                    <a:pt x="2272" y="1858"/>
                    <a:pt x="1857" y="2274"/>
                    <a:pt x="1369" y="2274"/>
                  </a:cubicBezTo>
                  <a:cubicBezTo>
                    <a:pt x="880" y="2274"/>
                    <a:pt x="489" y="1858"/>
                    <a:pt x="489" y="1369"/>
                  </a:cubicBezTo>
                  <a:cubicBezTo>
                    <a:pt x="489" y="880"/>
                    <a:pt x="880" y="489"/>
                    <a:pt x="1369" y="489"/>
                  </a:cubicBezTo>
                  <a:close/>
                  <a:moveTo>
                    <a:pt x="1369" y="0"/>
                  </a:moveTo>
                  <a:cubicBezTo>
                    <a:pt x="610" y="0"/>
                    <a:pt x="0" y="612"/>
                    <a:pt x="0" y="1369"/>
                  </a:cubicBezTo>
                  <a:cubicBezTo>
                    <a:pt x="0" y="2127"/>
                    <a:pt x="610" y="2763"/>
                    <a:pt x="1369" y="2763"/>
                  </a:cubicBezTo>
                  <a:cubicBezTo>
                    <a:pt x="2151" y="2763"/>
                    <a:pt x="2761" y="2127"/>
                    <a:pt x="2761" y="1369"/>
                  </a:cubicBezTo>
                  <a:cubicBezTo>
                    <a:pt x="2761" y="612"/>
                    <a:pt x="2151" y="0"/>
                    <a:pt x="1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51;p58">
              <a:extLst>
                <a:ext uri="{FF2B5EF4-FFF2-40B4-BE49-F238E27FC236}">
                  <a16:creationId xmlns:a16="http://schemas.microsoft.com/office/drawing/2014/main" id="{09C494F2-CF0D-72FE-AEF2-C90F9B2E5C10}"/>
                </a:ext>
              </a:extLst>
            </p:cNvPr>
            <p:cNvSpPr/>
            <p:nvPr/>
          </p:nvSpPr>
          <p:spPr>
            <a:xfrm>
              <a:off x="7962475" y="2001117"/>
              <a:ext cx="80744" cy="12951"/>
            </a:xfrm>
            <a:custGeom>
              <a:avLst/>
              <a:gdLst/>
              <a:ahLst/>
              <a:cxnLst/>
              <a:rect l="l" t="t" r="r" b="b"/>
              <a:pathLst>
                <a:path w="3055" h="490" extrusionOk="0">
                  <a:moveTo>
                    <a:pt x="245" y="1"/>
                  </a:moveTo>
                  <a:cubicBezTo>
                    <a:pt x="99" y="1"/>
                    <a:pt x="1" y="124"/>
                    <a:pt x="1" y="245"/>
                  </a:cubicBezTo>
                  <a:cubicBezTo>
                    <a:pt x="1" y="392"/>
                    <a:pt x="99" y="489"/>
                    <a:pt x="245" y="489"/>
                  </a:cubicBezTo>
                  <a:lnTo>
                    <a:pt x="2810" y="489"/>
                  </a:lnTo>
                  <a:cubicBezTo>
                    <a:pt x="2933" y="489"/>
                    <a:pt x="3054" y="392"/>
                    <a:pt x="3054" y="245"/>
                  </a:cubicBezTo>
                  <a:cubicBezTo>
                    <a:pt x="3054" y="124"/>
                    <a:pt x="2933" y="1"/>
                    <a:pt x="2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0771;p74">
            <a:extLst>
              <a:ext uri="{FF2B5EF4-FFF2-40B4-BE49-F238E27FC236}">
                <a16:creationId xmlns:a16="http://schemas.microsoft.com/office/drawing/2014/main" id="{C3AA67F7-532F-08AF-2A40-F397541643BE}"/>
              </a:ext>
            </a:extLst>
          </p:cNvPr>
          <p:cNvGrpSpPr/>
          <p:nvPr/>
        </p:nvGrpSpPr>
        <p:grpSpPr>
          <a:xfrm>
            <a:off x="4265513" y="2850889"/>
            <a:ext cx="598354" cy="584108"/>
            <a:chOff x="1303876" y="2419377"/>
            <a:chExt cx="363275" cy="354626"/>
          </a:xfrm>
        </p:grpSpPr>
        <p:sp>
          <p:nvSpPr>
            <p:cNvPr id="17" name="Google Shape;10772;p74">
              <a:extLst>
                <a:ext uri="{FF2B5EF4-FFF2-40B4-BE49-F238E27FC236}">
                  <a16:creationId xmlns:a16="http://schemas.microsoft.com/office/drawing/2014/main" id="{A17D23CB-DEAC-97DA-19B1-4D6AE1DCEE47}"/>
                </a:ext>
              </a:extLst>
            </p:cNvPr>
            <p:cNvSpPr/>
            <p:nvPr/>
          </p:nvSpPr>
          <p:spPr>
            <a:xfrm>
              <a:off x="1303876" y="2507701"/>
              <a:ext cx="363275" cy="266302"/>
            </a:xfrm>
            <a:custGeom>
              <a:avLst/>
              <a:gdLst/>
              <a:ahLst/>
              <a:cxnLst/>
              <a:rect l="l" t="t" r="r" b="b"/>
              <a:pathLst>
                <a:path w="11467" h="8406" extrusionOk="0">
                  <a:moveTo>
                    <a:pt x="3251" y="1631"/>
                  </a:moveTo>
                  <a:lnTo>
                    <a:pt x="3680" y="2060"/>
                  </a:lnTo>
                  <a:lnTo>
                    <a:pt x="2060" y="3691"/>
                  </a:lnTo>
                  <a:lnTo>
                    <a:pt x="1620" y="3262"/>
                  </a:lnTo>
                  <a:lnTo>
                    <a:pt x="3251" y="1631"/>
                  </a:lnTo>
                  <a:close/>
                  <a:moveTo>
                    <a:pt x="8156" y="1929"/>
                  </a:moveTo>
                  <a:lnTo>
                    <a:pt x="9799" y="3560"/>
                  </a:lnTo>
                  <a:lnTo>
                    <a:pt x="9371" y="3989"/>
                  </a:lnTo>
                  <a:lnTo>
                    <a:pt x="7728" y="2357"/>
                  </a:lnTo>
                  <a:lnTo>
                    <a:pt x="8156" y="1929"/>
                  </a:lnTo>
                  <a:close/>
                  <a:moveTo>
                    <a:pt x="7609" y="2715"/>
                  </a:moveTo>
                  <a:lnTo>
                    <a:pt x="9014" y="4108"/>
                  </a:lnTo>
                  <a:lnTo>
                    <a:pt x="8692" y="4405"/>
                  </a:lnTo>
                  <a:cubicBezTo>
                    <a:pt x="8656" y="4453"/>
                    <a:pt x="8621" y="4501"/>
                    <a:pt x="8597" y="4560"/>
                  </a:cubicBezTo>
                  <a:cubicBezTo>
                    <a:pt x="8561" y="4620"/>
                    <a:pt x="8549" y="4679"/>
                    <a:pt x="8549" y="4739"/>
                  </a:cubicBezTo>
                  <a:cubicBezTo>
                    <a:pt x="8537" y="4870"/>
                    <a:pt x="8490" y="4989"/>
                    <a:pt x="8383" y="5072"/>
                  </a:cubicBezTo>
                  <a:lnTo>
                    <a:pt x="7847" y="5620"/>
                  </a:lnTo>
                  <a:lnTo>
                    <a:pt x="5930" y="3691"/>
                  </a:lnTo>
                  <a:lnTo>
                    <a:pt x="6609" y="3429"/>
                  </a:lnTo>
                  <a:cubicBezTo>
                    <a:pt x="6609" y="3429"/>
                    <a:pt x="6632" y="3429"/>
                    <a:pt x="6632" y="3417"/>
                  </a:cubicBezTo>
                  <a:cubicBezTo>
                    <a:pt x="6739" y="3358"/>
                    <a:pt x="6823" y="3262"/>
                    <a:pt x="6882" y="3155"/>
                  </a:cubicBezTo>
                  <a:cubicBezTo>
                    <a:pt x="7109" y="3119"/>
                    <a:pt x="7299" y="3012"/>
                    <a:pt x="7466" y="2858"/>
                  </a:cubicBezTo>
                  <a:lnTo>
                    <a:pt x="7609" y="2715"/>
                  </a:lnTo>
                  <a:close/>
                  <a:moveTo>
                    <a:pt x="3846" y="6084"/>
                  </a:moveTo>
                  <a:lnTo>
                    <a:pt x="4120" y="6358"/>
                  </a:lnTo>
                  <a:lnTo>
                    <a:pt x="3739" y="6727"/>
                  </a:lnTo>
                  <a:lnTo>
                    <a:pt x="3656" y="6822"/>
                  </a:lnTo>
                  <a:cubicBezTo>
                    <a:pt x="3620" y="6846"/>
                    <a:pt x="3584" y="6858"/>
                    <a:pt x="3537" y="6858"/>
                  </a:cubicBezTo>
                  <a:cubicBezTo>
                    <a:pt x="3489" y="6858"/>
                    <a:pt x="3441" y="6846"/>
                    <a:pt x="3418" y="6822"/>
                  </a:cubicBezTo>
                  <a:lnTo>
                    <a:pt x="3382" y="6787"/>
                  </a:lnTo>
                  <a:cubicBezTo>
                    <a:pt x="3322" y="6727"/>
                    <a:pt x="3322" y="6608"/>
                    <a:pt x="3382" y="6548"/>
                  </a:cubicBezTo>
                  <a:lnTo>
                    <a:pt x="3846" y="6084"/>
                  </a:lnTo>
                  <a:close/>
                  <a:moveTo>
                    <a:pt x="4334" y="6608"/>
                  </a:moveTo>
                  <a:lnTo>
                    <a:pt x="4608" y="6882"/>
                  </a:lnTo>
                  <a:lnTo>
                    <a:pt x="4311" y="7156"/>
                  </a:lnTo>
                  <a:lnTo>
                    <a:pt x="4227" y="7239"/>
                  </a:lnTo>
                  <a:cubicBezTo>
                    <a:pt x="4203" y="7263"/>
                    <a:pt x="4156" y="7275"/>
                    <a:pt x="4108" y="7275"/>
                  </a:cubicBezTo>
                  <a:cubicBezTo>
                    <a:pt x="4072" y="7275"/>
                    <a:pt x="4025" y="7263"/>
                    <a:pt x="3989" y="7239"/>
                  </a:cubicBezTo>
                  <a:lnTo>
                    <a:pt x="3965" y="7203"/>
                  </a:lnTo>
                  <a:cubicBezTo>
                    <a:pt x="3906" y="7144"/>
                    <a:pt x="3906" y="7037"/>
                    <a:pt x="3965" y="6977"/>
                  </a:cubicBezTo>
                  <a:lnTo>
                    <a:pt x="4334" y="6608"/>
                  </a:lnTo>
                  <a:close/>
                  <a:moveTo>
                    <a:pt x="4858" y="7096"/>
                  </a:moveTo>
                  <a:lnTo>
                    <a:pt x="5132" y="7370"/>
                  </a:lnTo>
                  <a:lnTo>
                    <a:pt x="4954" y="7537"/>
                  </a:lnTo>
                  <a:lnTo>
                    <a:pt x="4811" y="7668"/>
                  </a:lnTo>
                  <a:cubicBezTo>
                    <a:pt x="4781" y="7697"/>
                    <a:pt x="4742" y="7712"/>
                    <a:pt x="4704" y="7712"/>
                  </a:cubicBezTo>
                  <a:cubicBezTo>
                    <a:pt x="4665" y="7712"/>
                    <a:pt x="4626" y="7697"/>
                    <a:pt x="4596" y="7668"/>
                  </a:cubicBezTo>
                  <a:lnTo>
                    <a:pt x="4549" y="7620"/>
                  </a:lnTo>
                  <a:cubicBezTo>
                    <a:pt x="4513" y="7596"/>
                    <a:pt x="4501" y="7549"/>
                    <a:pt x="4501" y="7513"/>
                  </a:cubicBezTo>
                  <a:cubicBezTo>
                    <a:pt x="4501" y="7477"/>
                    <a:pt x="4513" y="7441"/>
                    <a:pt x="4549" y="7418"/>
                  </a:cubicBezTo>
                  <a:lnTo>
                    <a:pt x="4858" y="7096"/>
                  </a:lnTo>
                  <a:close/>
                  <a:moveTo>
                    <a:pt x="3811" y="2417"/>
                  </a:moveTo>
                  <a:lnTo>
                    <a:pt x="3965" y="2560"/>
                  </a:lnTo>
                  <a:cubicBezTo>
                    <a:pt x="4181" y="2776"/>
                    <a:pt x="4462" y="2894"/>
                    <a:pt x="4756" y="2894"/>
                  </a:cubicBezTo>
                  <a:cubicBezTo>
                    <a:pt x="4771" y="2894"/>
                    <a:pt x="4785" y="2894"/>
                    <a:pt x="4799" y="2893"/>
                  </a:cubicBezTo>
                  <a:cubicBezTo>
                    <a:pt x="5394" y="2858"/>
                    <a:pt x="6168" y="2798"/>
                    <a:pt x="6549" y="2703"/>
                  </a:cubicBezTo>
                  <a:cubicBezTo>
                    <a:pt x="6573" y="2715"/>
                    <a:pt x="6597" y="2738"/>
                    <a:pt x="6609" y="2774"/>
                  </a:cubicBezTo>
                  <a:cubicBezTo>
                    <a:pt x="6632" y="2834"/>
                    <a:pt x="6632" y="2893"/>
                    <a:pt x="6597" y="2953"/>
                  </a:cubicBezTo>
                  <a:cubicBezTo>
                    <a:pt x="6573" y="3024"/>
                    <a:pt x="6525" y="3084"/>
                    <a:pt x="6466" y="3119"/>
                  </a:cubicBezTo>
                  <a:lnTo>
                    <a:pt x="5561" y="3489"/>
                  </a:lnTo>
                  <a:cubicBezTo>
                    <a:pt x="5501" y="3500"/>
                    <a:pt x="5466" y="3560"/>
                    <a:pt x="5454" y="3608"/>
                  </a:cubicBezTo>
                  <a:cubicBezTo>
                    <a:pt x="5442" y="3667"/>
                    <a:pt x="5454" y="3727"/>
                    <a:pt x="5501" y="3750"/>
                  </a:cubicBezTo>
                  <a:lnTo>
                    <a:pt x="7716" y="5977"/>
                  </a:lnTo>
                  <a:lnTo>
                    <a:pt x="8013" y="6275"/>
                  </a:lnTo>
                  <a:cubicBezTo>
                    <a:pt x="8097" y="6346"/>
                    <a:pt x="8097" y="6453"/>
                    <a:pt x="8025" y="6513"/>
                  </a:cubicBezTo>
                  <a:lnTo>
                    <a:pt x="8002" y="6537"/>
                  </a:lnTo>
                  <a:cubicBezTo>
                    <a:pt x="7972" y="6566"/>
                    <a:pt x="7927" y="6581"/>
                    <a:pt x="7882" y="6581"/>
                  </a:cubicBezTo>
                  <a:cubicBezTo>
                    <a:pt x="7838" y="6581"/>
                    <a:pt x="7793" y="6566"/>
                    <a:pt x="7763" y="6537"/>
                  </a:cubicBezTo>
                  <a:lnTo>
                    <a:pt x="7668" y="6453"/>
                  </a:lnTo>
                  <a:lnTo>
                    <a:pt x="5775" y="4560"/>
                  </a:lnTo>
                  <a:cubicBezTo>
                    <a:pt x="5745" y="4530"/>
                    <a:pt x="5701" y="4515"/>
                    <a:pt x="5656" y="4515"/>
                  </a:cubicBezTo>
                  <a:cubicBezTo>
                    <a:pt x="5611" y="4515"/>
                    <a:pt x="5567" y="4530"/>
                    <a:pt x="5537" y="4560"/>
                  </a:cubicBezTo>
                  <a:cubicBezTo>
                    <a:pt x="5477" y="4620"/>
                    <a:pt x="5477" y="4739"/>
                    <a:pt x="5537" y="4798"/>
                  </a:cubicBezTo>
                  <a:lnTo>
                    <a:pt x="7430" y="6691"/>
                  </a:lnTo>
                  <a:cubicBezTo>
                    <a:pt x="7490" y="6751"/>
                    <a:pt x="7490" y="6846"/>
                    <a:pt x="7430" y="6906"/>
                  </a:cubicBezTo>
                  <a:lnTo>
                    <a:pt x="7406" y="6941"/>
                  </a:lnTo>
                  <a:cubicBezTo>
                    <a:pt x="7376" y="6971"/>
                    <a:pt x="7335" y="6986"/>
                    <a:pt x="7293" y="6986"/>
                  </a:cubicBezTo>
                  <a:cubicBezTo>
                    <a:pt x="7251" y="6986"/>
                    <a:pt x="7210" y="6971"/>
                    <a:pt x="7180" y="6941"/>
                  </a:cubicBezTo>
                  <a:lnTo>
                    <a:pt x="7120" y="6882"/>
                  </a:lnTo>
                  <a:lnTo>
                    <a:pt x="5120" y="4882"/>
                  </a:lnTo>
                  <a:cubicBezTo>
                    <a:pt x="5096" y="4852"/>
                    <a:pt x="5055" y="4837"/>
                    <a:pt x="5010" y="4837"/>
                  </a:cubicBezTo>
                  <a:cubicBezTo>
                    <a:pt x="4965" y="4837"/>
                    <a:pt x="4918" y="4852"/>
                    <a:pt x="4882" y="4882"/>
                  </a:cubicBezTo>
                  <a:cubicBezTo>
                    <a:pt x="4823" y="4941"/>
                    <a:pt x="4823" y="5060"/>
                    <a:pt x="4882" y="5120"/>
                  </a:cubicBezTo>
                  <a:lnTo>
                    <a:pt x="6882" y="7120"/>
                  </a:lnTo>
                  <a:cubicBezTo>
                    <a:pt x="6906" y="7144"/>
                    <a:pt x="6930" y="7191"/>
                    <a:pt x="6930" y="7227"/>
                  </a:cubicBezTo>
                  <a:cubicBezTo>
                    <a:pt x="6930" y="7251"/>
                    <a:pt x="6906" y="7299"/>
                    <a:pt x="6882" y="7322"/>
                  </a:cubicBezTo>
                  <a:lnTo>
                    <a:pt x="6835" y="7370"/>
                  </a:lnTo>
                  <a:cubicBezTo>
                    <a:pt x="6805" y="7400"/>
                    <a:pt x="6763" y="7415"/>
                    <a:pt x="6722" y="7415"/>
                  </a:cubicBezTo>
                  <a:cubicBezTo>
                    <a:pt x="6680" y="7415"/>
                    <a:pt x="6638" y="7400"/>
                    <a:pt x="6609" y="7370"/>
                  </a:cubicBezTo>
                  <a:lnTo>
                    <a:pt x="6478" y="7239"/>
                  </a:lnTo>
                  <a:lnTo>
                    <a:pt x="4799" y="5560"/>
                  </a:lnTo>
                  <a:cubicBezTo>
                    <a:pt x="4769" y="5530"/>
                    <a:pt x="4724" y="5516"/>
                    <a:pt x="4680" y="5516"/>
                  </a:cubicBezTo>
                  <a:cubicBezTo>
                    <a:pt x="4635" y="5516"/>
                    <a:pt x="4590" y="5530"/>
                    <a:pt x="4561" y="5560"/>
                  </a:cubicBezTo>
                  <a:cubicBezTo>
                    <a:pt x="4501" y="5620"/>
                    <a:pt x="4501" y="5739"/>
                    <a:pt x="4561" y="5798"/>
                  </a:cubicBezTo>
                  <a:lnTo>
                    <a:pt x="6239" y="7477"/>
                  </a:lnTo>
                  <a:cubicBezTo>
                    <a:pt x="6275" y="7501"/>
                    <a:pt x="6287" y="7537"/>
                    <a:pt x="6287" y="7584"/>
                  </a:cubicBezTo>
                  <a:cubicBezTo>
                    <a:pt x="6287" y="7620"/>
                    <a:pt x="6275" y="7656"/>
                    <a:pt x="6239" y="7680"/>
                  </a:cubicBezTo>
                  <a:lnTo>
                    <a:pt x="6180" y="7739"/>
                  </a:lnTo>
                  <a:cubicBezTo>
                    <a:pt x="6150" y="7769"/>
                    <a:pt x="6114" y="7784"/>
                    <a:pt x="6080" y="7784"/>
                  </a:cubicBezTo>
                  <a:cubicBezTo>
                    <a:pt x="6046" y="7784"/>
                    <a:pt x="6013" y="7769"/>
                    <a:pt x="5989" y="7739"/>
                  </a:cubicBezTo>
                  <a:lnTo>
                    <a:pt x="3037" y="4798"/>
                  </a:lnTo>
                  <a:cubicBezTo>
                    <a:pt x="2953" y="4703"/>
                    <a:pt x="2894" y="4584"/>
                    <a:pt x="2882" y="4453"/>
                  </a:cubicBezTo>
                  <a:cubicBezTo>
                    <a:pt x="2882" y="4393"/>
                    <a:pt x="2858" y="4334"/>
                    <a:pt x="2834" y="4274"/>
                  </a:cubicBezTo>
                  <a:cubicBezTo>
                    <a:pt x="2799" y="4215"/>
                    <a:pt x="2775" y="4167"/>
                    <a:pt x="2727" y="4131"/>
                  </a:cubicBezTo>
                  <a:lnTo>
                    <a:pt x="2418" y="3810"/>
                  </a:lnTo>
                  <a:lnTo>
                    <a:pt x="3811" y="2417"/>
                  </a:lnTo>
                  <a:close/>
                  <a:moveTo>
                    <a:pt x="5370" y="7572"/>
                  </a:moveTo>
                  <a:lnTo>
                    <a:pt x="5632" y="7846"/>
                  </a:lnTo>
                  <a:lnTo>
                    <a:pt x="5454" y="8025"/>
                  </a:lnTo>
                  <a:cubicBezTo>
                    <a:pt x="5430" y="8061"/>
                    <a:pt x="5394" y="8072"/>
                    <a:pt x="5346" y="8072"/>
                  </a:cubicBezTo>
                  <a:cubicBezTo>
                    <a:pt x="5311" y="8072"/>
                    <a:pt x="5275" y="8049"/>
                    <a:pt x="5251" y="8025"/>
                  </a:cubicBezTo>
                  <a:lnTo>
                    <a:pt x="5192" y="7965"/>
                  </a:lnTo>
                  <a:cubicBezTo>
                    <a:pt x="5156" y="7941"/>
                    <a:pt x="5144" y="7906"/>
                    <a:pt x="5144" y="7858"/>
                  </a:cubicBezTo>
                  <a:cubicBezTo>
                    <a:pt x="5144" y="7822"/>
                    <a:pt x="5156" y="7787"/>
                    <a:pt x="5192" y="7751"/>
                  </a:cubicBezTo>
                  <a:lnTo>
                    <a:pt x="5370" y="7572"/>
                  </a:lnTo>
                  <a:close/>
                  <a:moveTo>
                    <a:pt x="2251" y="0"/>
                  </a:moveTo>
                  <a:cubicBezTo>
                    <a:pt x="2203" y="0"/>
                    <a:pt x="2167" y="12"/>
                    <a:pt x="2132" y="48"/>
                  </a:cubicBezTo>
                  <a:lnTo>
                    <a:pt x="1394" y="786"/>
                  </a:lnTo>
                  <a:cubicBezTo>
                    <a:pt x="1334" y="845"/>
                    <a:pt x="1334" y="964"/>
                    <a:pt x="1394" y="1024"/>
                  </a:cubicBezTo>
                  <a:cubicBezTo>
                    <a:pt x="1423" y="1054"/>
                    <a:pt x="1468" y="1069"/>
                    <a:pt x="1513" y="1069"/>
                  </a:cubicBezTo>
                  <a:cubicBezTo>
                    <a:pt x="1557" y="1069"/>
                    <a:pt x="1602" y="1054"/>
                    <a:pt x="1632" y="1024"/>
                  </a:cubicBezTo>
                  <a:lnTo>
                    <a:pt x="2251" y="405"/>
                  </a:lnTo>
                  <a:lnTo>
                    <a:pt x="3156" y="1310"/>
                  </a:lnTo>
                  <a:lnTo>
                    <a:pt x="1334" y="3143"/>
                  </a:lnTo>
                  <a:lnTo>
                    <a:pt x="417" y="2238"/>
                  </a:lnTo>
                  <a:lnTo>
                    <a:pt x="1155" y="1500"/>
                  </a:lnTo>
                  <a:cubicBezTo>
                    <a:pt x="1215" y="1441"/>
                    <a:pt x="1215" y="1322"/>
                    <a:pt x="1155" y="1262"/>
                  </a:cubicBezTo>
                  <a:cubicBezTo>
                    <a:pt x="1126" y="1232"/>
                    <a:pt x="1081" y="1217"/>
                    <a:pt x="1036" y="1217"/>
                  </a:cubicBezTo>
                  <a:cubicBezTo>
                    <a:pt x="992" y="1217"/>
                    <a:pt x="947" y="1232"/>
                    <a:pt x="917" y="1262"/>
                  </a:cubicBezTo>
                  <a:lnTo>
                    <a:pt x="60" y="2119"/>
                  </a:lnTo>
                  <a:cubicBezTo>
                    <a:pt x="1" y="2179"/>
                    <a:pt x="1" y="2298"/>
                    <a:pt x="60" y="2357"/>
                  </a:cubicBezTo>
                  <a:lnTo>
                    <a:pt x="1191" y="3489"/>
                  </a:lnTo>
                  <a:cubicBezTo>
                    <a:pt x="1227" y="3512"/>
                    <a:pt x="1275" y="3524"/>
                    <a:pt x="1310" y="3524"/>
                  </a:cubicBezTo>
                  <a:cubicBezTo>
                    <a:pt x="1346" y="3524"/>
                    <a:pt x="1370" y="3512"/>
                    <a:pt x="1405" y="3500"/>
                  </a:cubicBezTo>
                  <a:lnTo>
                    <a:pt x="1953" y="4048"/>
                  </a:lnTo>
                  <a:cubicBezTo>
                    <a:pt x="1989" y="4084"/>
                    <a:pt x="2025" y="4096"/>
                    <a:pt x="2072" y="4096"/>
                  </a:cubicBezTo>
                  <a:cubicBezTo>
                    <a:pt x="2120" y="4096"/>
                    <a:pt x="2167" y="4084"/>
                    <a:pt x="2191" y="4048"/>
                  </a:cubicBezTo>
                  <a:lnTo>
                    <a:pt x="2501" y="4358"/>
                  </a:lnTo>
                  <a:cubicBezTo>
                    <a:pt x="2525" y="4382"/>
                    <a:pt x="2537" y="4393"/>
                    <a:pt x="2537" y="4405"/>
                  </a:cubicBezTo>
                  <a:cubicBezTo>
                    <a:pt x="2548" y="4417"/>
                    <a:pt x="2548" y="4453"/>
                    <a:pt x="2548" y="4465"/>
                  </a:cubicBezTo>
                  <a:cubicBezTo>
                    <a:pt x="2560" y="4679"/>
                    <a:pt x="2656" y="4882"/>
                    <a:pt x="2799" y="5036"/>
                  </a:cubicBezTo>
                  <a:lnTo>
                    <a:pt x="3632" y="5870"/>
                  </a:lnTo>
                  <a:lnTo>
                    <a:pt x="3180" y="6322"/>
                  </a:lnTo>
                  <a:cubicBezTo>
                    <a:pt x="2977" y="6525"/>
                    <a:pt x="2977" y="6846"/>
                    <a:pt x="3180" y="7037"/>
                  </a:cubicBezTo>
                  <a:lnTo>
                    <a:pt x="3203" y="7072"/>
                  </a:lnTo>
                  <a:cubicBezTo>
                    <a:pt x="3299" y="7156"/>
                    <a:pt x="3430" y="7215"/>
                    <a:pt x="3561" y="7215"/>
                  </a:cubicBezTo>
                  <a:lnTo>
                    <a:pt x="3632" y="7215"/>
                  </a:lnTo>
                  <a:cubicBezTo>
                    <a:pt x="3656" y="7310"/>
                    <a:pt x="3691" y="7382"/>
                    <a:pt x="3775" y="7453"/>
                  </a:cubicBezTo>
                  <a:lnTo>
                    <a:pt x="3799" y="7489"/>
                  </a:lnTo>
                  <a:cubicBezTo>
                    <a:pt x="3894" y="7572"/>
                    <a:pt x="4025" y="7632"/>
                    <a:pt x="4156" y="7632"/>
                  </a:cubicBezTo>
                  <a:lnTo>
                    <a:pt x="4203" y="7632"/>
                  </a:lnTo>
                  <a:cubicBezTo>
                    <a:pt x="4215" y="7727"/>
                    <a:pt x="4263" y="7811"/>
                    <a:pt x="4334" y="7870"/>
                  </a:cubicBezTo>
                  <a:lnTo>
                    <a:pt x="4382" y="7918"/>
                  </a:lnTo>
                  <a:cubicBezTo>
                    <a:pt x="4475" y="8011"/>
                    <a:pt x="4593" y="8062"/>
                    <a:pt x="4713" y="8062"/>
                  </a:cubicBezTo>
                  <a:cubicBezTo>
                    <a:pt x="4762" y="8062"/>
                    <a:pt x="4810" y="8054"/>
                    <a:pt x="4858" y="8037"/>
                  </a:cubicBezTo>
                  <a:cubicBezTo>
                    <a:pt x="4882" y="8096"/>
                    <a:pt x="4918" y="8156"/>
                    <a:pt x="4977" y="8215"/>
                  </a:cubicBezTo>
                  <a:lnTo>
                    <a:pt x="5037" y="8275"/>
                  </a:lnTo>
                  <a:cubicBezTo>
                    <a:pt x="5120" y="8370"/>
                    <a:pt x="5239" y="8406"/>
                    <a:pt x="5382" y="8406"/>
                  </a:cubicBezTo>
                  <a:cubicBezTo>
                    <a:pt x="5513" y="8406"/>
                    <a:pt x="5632" y="8370"/>
                    <a:pt x="5716" y="8275"/>
                  </a:cubicBezTo>
                  <a:lnTo>
                    <a:pt x="5918" y="8084"/>
                  </a:lnTo>
                  <a:cubicBezTo>
                    <a:pt x="5977" y="8108"/>
                    <a:pt x="6049" y="8132"/>
                    <a:pt x="6120" y="8132"/>
                  </a:cubicBezTo>
                  <a:cubicBezTo>
                    <a:pt x="6239" y="8132"/>
                    <a:pt x="6358" y="8084"/>
                    <a:pt x="6466" y="7989"/>
                  </a:cubicBezTo>
                  <a:lnTo>
                    <a:pt x="6525" y="7930"/>
                  </a:lnTo>
                  <a:cubicBezTo>
                    <a:pt x="6573" y="7894"/>
                    <a:pt x="6609" y="7834"/>
                    <a:pt x="6644" y="7751"/>
                  </a:cubicBezTo>
                  <a:cubicBezTo>
                    <a:pt x="6687" y="7763"/>
                    <a:pt x="6732" y="7769"/>
                    <a:pt x="6777" y="7769"/>
                  </a:cubicBezTo>
                  <a:cubicBezTo>
                    <a:pt x="6905" y="7769"/>
                    <a:pt x="7032" y="7720"/>
                    <a:pt x="7120" y="7632"/>
                  </a:cubicBezTo>
                  <a:lnTo>
                    <a:pt x="7168" y="7596"/>
                  </a:lnTo>
                  <a:cubicBezTo>
                    <a:pt x="7240" y="7513"/>
                    <a:pt x="7287" y="7441"/>
                    <a:pt x="7299" y="7358"/>
                  </a:cubicBezTo>
                  <a:cubicBezTo>
                    <a:pt x="7313" y="7359"/>
                    <a:pt x="7327" y="7360"/>
                    <a:pt x="7341" y="7360"/>
                  </a:cubicBezTo>
                  <a:cubicBezTo>
                    <a:pt x="7470" y="7360"/>
                    <a:pt x="7597" y="7311"/>
                    <a:pt x="7704" y="7203"/>
                  </a:cubicBezTo>
                  <a:lnTo>
                    <a:pt x="7728" y="7179"/>
                  </a:lnTo>
                  <a:cubicBezTo>
                    <a:pt x="7799" y="7096"/>
                    <a:pt x="7835" y="7025"/>
                    <a:pt x="7859" y="6941"/>
                  </a:cubicBezTo>
                  <a:cubicBezTo>
                    <a:pt x="7874" y="6943"/>
                    <a:pt x="7889" y="6943"/>
                    <a:pt x="7905" y="6943"/>
                  </a:cubicBezTo>
                  <a:cubicBezTo>
                    <a:pt x="8046" y="6943"/>
                    <a:pt x="8192" y="6894"/>
                    <a:pt x="8299" y="6787"/>
                  </a:cubicBezTo>
                  <a:lnTo>
                    <a:pt x="8323" y="6763"/>
                  </a:lnTo>
                  <a:cubicBezTo>
                    <a:pt x="8514" y="6560"/>
                    <a:pt x="8514" y="6239"/>
                    <a:pt x="8323" y="6048"/>
                  </a:cubicBezTo>
                  <a:lnTo>
                    <a:pt x="8144" y="5870"/>
                  </a:lnTo>
                  <a:lnTo>
                    <a:pt x="8680" y="5334"/>
                  </a:lnTo>
                  <a:cubicBezTo>
                    <a:pt x="8835" y="5179"/>
                    <a:pt x="8918" y="4989"/>
                    <a:pt x="8930" y="4763"/>
                  </a:cubicBezTo>
                  <a:cubicBezTo>
                    <a:pt x="8930" y="4751"/>
                    <a:pt x="8930" y="4715"/>
                    <a:pt x="8954" y="4703"/>
                  </a:cubicBezTo>
                  <a:cubicBezTo>
                    <a:pt x="8966" y="4691"/>
                    <a:pt x="8966" y="4679"/>
                    <a:pt x="8978" y="4655"/>
                  </a:cubicBezTo>
                  <a:lnTo>
                    <a:pt x="9287" y="4346"/>
                  </a:lnTo>
                  <a:cubicBezTo>
                    <a:pt x="9323" y="4382"/>
                    <a:pt x="9371" y="4393"/>
                    <a:pt x="9406" y="4393"/>
                  </a:cubicBezTo>
                  <a:cubicBezTo>
                    <a:pt x="9454" y="4393"/>
                    <a:pt x="9502" y="4382"/>
                    <a:pt x="9526" y="4346"/>
                  </a:cubicBezTo>
                  <a:lnTo>
                    <a:pt x="10085" y="3798"/>
                  </a:lnTo>
                  <a:cubicBezTo>
                    <a:pt x="10109" y="3810"/>
                    <a:pt x="10145" y="3822"/>
                    <a:pt x="10168" y="3822"/>
                  </a:cubicBezTo>
                  <a:cubicBezTo>
                    <a:pt x="10216" y="3822"/>
                    <a:pt x="10264" y="3810"/>
                    <a:pt x="10288" y="3786"/>
                  </a:cubicBezTo>
                  <a:lnTo>
                    <a:pt x="11419" y="2655"/>
                  </a:lnTo>
                  <a:cubicBezTo>
                    <a:pt x="11466" y="2560"/>
                    <a:pt x="11466" y="2465"/>
                    <a:pt x="11395" y="2393"/>
                  </a:cubicBezTo>
                  <a:lnTo>
                    <a:pt x="10490" y="1488"/>
                  </a:lnTo>
                  <a:cubicBezTo>
                    <a:pt x="10460" y="1459"/>
                    <a:pt x="10416" y="1444"/>
                    <a:pt x="10369" y="1444"/>
                  </a:cubicBezTo>
                  <a:cubicBezTo>
                    <a:pt x="10323" y="1444"/>
                    <a:pt x="10276" y="1459"/>
                    <a:pt x="10240" y="1488"/>
                  </a:cubicBezTo>
                  <a:cubicBezTo>
                    <a:pt x="10180" y="1548"/>
                    <a:pt x="10180" y="1667"/>
                    <a:pt x="10240" y="1726"/>
                  </a:cubicBezTo>
                  <a:lnTo>
                    <a:pt x="11038" y="2512"/>
                  </a:lnTo>
                  <a:lnTo>
                    <a:pt x="10121" y="3429"/>
                  </a:lnTo>
                  <a:lnTo>
                    <a:pt x="8299" y="1595"/>
                  </a:lnTo>
                  <a:lnTo>
                    <a:pt x="9204" y="691"/>
                  </a:lnTo>
                  <a:lnTo>
                    <a:pt x="9787" y="1262"/>
                  </a:lnTo>
                  <a:cubicBezTo>
                    <a:pt x="9817" y="1292"/>
                    <a:pt x="9862" y="1307"/>
                    <a:pt x="9907" y="1307"/>
                  </a:cubicBezTo>
                  <a:cubicBezTo>
                    <a:pt x="9951" y="1307"/>
                    <a:pt x="9996" y="1292"/>
                    <a:pt x="10026" y="1262"/>
                  </a:cubicBezTo>
                  <a:cubicBezTo>
                    <a:pt x="10085" y="1203"/>
                    <a:pt x="10085" y="1083"/>
                    <a:pt x="10026" y="1024"/>
                  </a:cubicBezTo>
                  <a:lnTo>
                    <a:pt x="9323" y="333"/>
                  </a:lnTo>
                  <a:cubicBezTo>
                    <a:pt x="9287" y="298"/>
                    <a:pt x="9252" y="286"/>
                    <a:pt x="9204" y="286"/>
                  </a:cubicBezTo>
                  <a:cubicBezTo>
                    <a:pt x="9156" y="286"/>
                    <a:pt x="9109" y="298"/>
                    <a:pt x="9085" y="333"/>
                  </a:cubicBezTo>
                  <a:lnTo>
                    <a:pt x="7954" y="1464"/>
                  </a:lnTo>
                  <a:cubicBezTo>
                    <a:pt x="7894" y="1524"/>
                    <a:pt x="7894" y="1607"/>
                    <a:pt x="7942" y="1667"/>
                  </a:cubicBezTo>
                  <a:lnTo>
                    <a:pt x="7382" y="2215"/>
                  </a:lnTo>
                  <a:cubicBezTo>
                    <a:pt x="7359" y="2250"/>
                    <a:pt x="7347" y="2298"/>
                    <a:pt x="7347" y="2334"/>
                  </a:cubicBezTo>
                  <a:cubicBezTo>
                    <a:pt x="7347" y="2381"/>
                    <a:pt x="7359" y="2429"/>
                    <a:pt x="7382" y="2453"/>
                  </a:cubicBezTo>
                  <a:lnTo>
                    <a:pt x="7240" y="2607"/>
                  </a:lnTo>
                  <a:cubicBezTo>
                    <a:pt x="7168" y="2679"/>
                    <a:pt x="7073" y="2738"/>
                    <a:pt x="6966" y="2786"/>
                  </a:cubicBezTo>
                  <a:cubicBezTo>
                    <a:pt x="6966" y="2738"/>
                    <a:pt x="6954" y="2691"/>
                    <a:pt x="6942" y="2655"/>
                  </a:cubicBezTo>
                  <a:cubicBezTo>
                    <a:pt x="6942" y="2631"/>
                    <a:pt x="6930" y="2619"/>
                    <a:pt x="6930" y="2607"/>
                  </a:cubicBezTo>
                  <a:cubicBezTo>
                    <a:pt x="6849" y="2476"/>
                    <a:pt x="6734" y="2344"/>
                    <a:pt x="6599" y="2344"/>
                  </a:cubicBezTo>
                  <a:cubicBezTo>
                    <a:pt x="6575" y="2344"/>
                    <a:pt x="6550" y="2349"/>
                    <a:pt x="6525" y="2357"/>
                  </a:cubicBezTo>
                  <a:cubicBezTo>
                    <a:pt x="6275" y="2441"/>
                    <a:pt x="5644" y="2500"/>
                    <a:pt x="4799" y="2548"/>
                  </a:cubicBezTo>
                  <a:cubicBezTo>
                    <a:pt x="4785" y="2549"/>
                    <a:pt x="4770" y="2549"/>
                    <a:pt x="4756" y="2549"/>
                  </a:cubicBezTo>
                  <a:cubicBezTo>
                    <a:pt x="4547" y="2549"/>
                    <a:pt x="4360" y="2467"/>
                    <a:pt x="4215" y="2322"/>
                  </a:cubicBezTo>
                  <a:lnTo>
                    <a:pt x="4072" y="2179"/>
                  </a:lnTo>
                  <a:cubicBezTo>
                    <a:pt x="4132" y="2119"/>
                    <a:pt x="4132" y="2000"/>
                    <a:pt x="4072" y="1941"/>
                  </a:cubicBezTo>
                  <a:lnTo>
                    <a:pt x="3513" y="1381"/>
                  </a:lnTo>
                  <a:cubicBezTo>
                    <a:pt x="3561" y="1322"/>
                    <a:pt x="3561" y="1238"/>
                    <a:pt x="3501" y="1179"/>
                  </a:cubicBezTo>
                  <a:lnTo>
                    <a:pt x="2370" y="48"/>
                  </a:lnTo>
                  <a:cubicBezTo>
                    <a:pt x="2346" y="12"/>
                    <a:pt x="2298" y="0"/>
                    <a:pt x="225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Google Shape;10773;p74">
              <a:extLst>
                <a:ext uri="{FF2B5EF4-FFF2-40B4-BE49-F238E27FC236}">
                  <a16:creationId xmlns:a16="http://schemas.microsoft.com/office/drawing/2014/main" id="{4F1BA929-59FF-4BC8-FFCF-AED6AAD1D91E}"/>
                </a:ext>
              </a:extLst>
            </p:cNvPr>
            <p:cNvSpPr/>
            <p:nvPr/>
          </p:nvSpPr>
          <p:spPr>
            <a:xfrm>
              <a:off x="1399296" y="2419377"/>
              <a:ext cx="172054" cy="104924"/>
            </a:xfrm>
            <a:custGeom>
              <a:avLst/>
              <a:gdLst/>
              <a:ahLst/>
              <a:cxnLst/>
              <a:rect l="l" t="t" r="r" b="b"/>
              <a:pathLst>
                <a:path w="5431" h="3312" extrusionOk="0">
                  <a:moveTo>
                    <a:pt x="1561" y="323"/>
                  </a:moveTo>
                  <a:cubicBezTo>
                    <a:pt x="1787" y="323"/>
                    <a:pt x="2013" y="395"/>
                    <a:pt x="2215" y="514"/>
                  </a:cubicBezTo>
                  <a:cubicBezTo>
                    <a:pt x="2751" y="883"/>
                    <a:pt x="2894" y="1609"/>
                    <a:pt x="2537" y="2157"/>
                  </a:cubicBezTo>
                  <a:cubicBezTo>
                    <a:pt x="2313" y="2493"/>
                    <a:pt x="1942" y="2675"/>
                    <a:pt x="1558" y="2675"/>
                  </a:cubicBezTo>
                  <a:cubicBezTo>
                    <a:pt x="1452" y="2675"/>
                    <a:pt x="1345" y="2662"/>
                    <a:pt x="1239" y="2633"/>
                  </a:cubicBezTo>
                  <a:cubicBezTo>
                    <a:pt x="1218" y="2623"/>
                    <a:pt x="1201" y="2617"/>
                    <a:pt x="1185" y="2617"/>
                  </a:cubicBezTo>
                  <a:cubicBezTo>
                    <a:pt x="1165" y="2617"/>
                    <a:pt x="1146" y="2625"/>
                    <a:pt x="1120" y="2645"/>
                  </a:cubicBezTo>
                  <a:lnTo>
                    <a:pt x="656" y="2871"/>
                  </a:lnTo>
                  <a:lnTo>
                    <a:pt x="656" y="2871"/>
                  </a:lnTo>
                  <a:lnTo>
                    <a:pt x="679" y="2347"/>
                  </a:lnTo>
                  <a:cubicBezTo>
                    <a:pt x="679" y="2300"/>
                    <a:pt x="668" y="2276"/>
                    <a:pt x="656" y="2228"/>
                  </a:cubicBezTo>
                  <a:cubicBezTo>
                    <a:pt x="346" y="1824"/>
                    <a:pt x="310" y="1276"/>
                    <a:pt x="596" y="847"/>
                  </a:cubicBezTo>
                  <a:cubicBezTo>
                    <a:pt x="775" y="585"/>
                    <a:pt x="1025" y="407"/>
                    <a:pt x="1346" y="347"/>
                  </a:cubicBezTo>
                  <a:cubicBezTo>
                    <a:pt x="1418" y="335"/>
                    <a:pt x="1489" y="323"/>
                    <a:pt x="1561" y="323"/>
                  </a:cubicBezTo>
                  <a:close/>
                  <a:moveTo>
                    <a:pt x="3883" y="0"/>
                  </a:moveTo>
                  <a:cubicBezTo>
                    <a:pt x="3588" y="0"/>
                    <a:pt x="3291" y="87"/>
                    <a:pt x="3037" y="264"/>
                  </a:cubicBezTo>
                  <a:cubicBezTo>
                    <a:pt x="2942" y="323"/>
                    <a:pt x="2858" y="395"/>
                    <a:pt x="2787" y="478"/>
                  </a:cubicBezTo>
                  <a:lnTo>
                    <a:pt x="2739" y="526"/>
                  </a:lnTo>
                  <a:cubicBezTo>
                    <a:pt x="2644" y="419"/>
                    <a:pt x="2549" y="335"/>
                    <a:pt x="2442" y="264"/>
                  </a:cubicBezTo>
                  <a:cubicBezTo>
                    <a:pt x="2191" y="94"/>
                    <a:pt x="1906" y="11"/>
                    <a:pt x="1608" y="11"/>
                  </a:cubicBezTo>
                  <a:cubicBezTo>
                    <a:pt x="1510" y="11"/>
                    <a:pt x="1411" y="20"/>
                    <a:pt x="1311" y="38"/>
                  </a:cubicBezTo>
                  <a:cubicBezTo>
                    <a:pt x="906" y="109"/>
                    <a:pt x="584" y="347"/>
                    <a:pt x="358" y="681"/>
                  </a:cubicBezTo>
                  <a:cubicBezTo>
                    <a:pt x="1" y="1193"/>
                    <a:pt x="13" y="1883"/>
                    <a:pt x="382" y="2407"/>
                  </a:cubicBezTo>
                  <a:lnTo>
                    <a:pt x="358" y="3133"/>
                  </a:lnTo>
                  <a:cubicBezTo>
                    <a:pt x="358" y="3193"/>
                    <a:pt x="382" y="3252"/>
                    <a:pt x="429" y="3276"/>
                  </a:cubicBezTo>
                  <a:cubicBezTo>
                    <a:pt x="465" y="3300"/>
                    <a:pt x="489" y="3312"/>
                    <a:pt x="525" y="3312"/>
                  </a:cubicBezTo>
                  <a:cubicBezTo>
                    <a:pt x="549" y="3312"/>
                    <a:pt x="560" y="3312"/>
                    <a:pt x="596" y="3300"/>
                  </a:cubicBezTo>
                  <a:lnTo>
                    <a:pt x="1251" y="2979"/>
                  </a:lnTo>
                  <a:cubicBezTo>
                    <a:pt x="1369" y="3009"/>
                    <a:pt x="1489" y="3024"/>
                    <a:pt x="1608" y="3024"/>
                  </a:cubicBezTo>
                  <a:cubicBezTo>
                    <a:pt x="2040" y="3024"/>
                    <a:pt x="2459" y="2829"/>
                    <a:pt x="2739" y="2502"/>
                  </a:cubicBezTo>
                  <a:cubicBezTo>
                    <a:pt x="2751" y="2526"/>
                    <a:pt x="2751" y="2538"/>
                    <a:pt x="2763" y="2538"/>
                  </a:cubicBezTo>
                  <a:cubicBezTo>
                    <a:pt x="3049" y="2848"/>
                    <a:pt x="3466" y="3026"/>
                    <a:pt x="3882" y="3026"/>
                  </a:cubicBezTo>
                  <a:cubicBezTo>
                    <a:pt x="4001" y="3026"/>
                    <a:pt x="4120" y="3014"/>
                    <a:pt x="4228" y="2979"/>
                  </a:cubicBezTo>
                  <a:lnTo>
                    <a:pt x="4882" y="3300"/>
                  </a:lnTo>
                  <a:cubicBezTo>
                    <a:pt x="4906" y="3312"/>
                    <a:pt x="4930" y="3312"/>
                    <a:pt x="4954" y="3312"/>
                  </a:cubicBezTo>
                  <a:cubicBezTo>
                    <a:pt x="4990" y="3312"/>
                    <a:pt x="5013" y="3300"/>
                    <a:pt x="5049" y="3276"/>
                  </a:cubicBezTo>
                  <a:cubicBezTo>
                    <a:pt x="5085" y="3252"/>
                    <a:pt x="5121" y="3193"/>
                    <a:pt x="5121" y="3133"/>
                  </a:cubicBezTo>
                  <a:lnTo>
                    <a:pt x="5085" y="2407"/>
                  </a:lnTo>
                  <a:cubicBezTo>
                    <a:pt x="5359" y="1978"/>
                    <a:pt x="5430" y="1419"/>
                    <a:pt x="5251" y="943"/>
                  </a:cubicBezTo>
                  <a:cubicBezTo>
                    <a:pt x="5234" y="882"/>
                    <a:pt x="5173" y="840"/>
                    <a:pt x="5109" y="840"/>
                  </a:cubicBezTo>
                  <a:cubicBezTo>
                    <a:pt x="5085" y="840"/>
                    <a:pt x="5060" y="846"/>
                    <a:pt x="5037" y="859"/>
                  </a:cubicBezTo>
                  <a:cubicBezTo>
                    <a:pt x="4942" y="883"/>
                    <a:pt x="4894" y="990"/>
                    <a:pt x="4942" y="1074"/>
                  </a:cubicBezTo>
                  <a:cubicBezTo>
                    <a:pt x="5085" y="1466"/>
                    <a:pt x="5013" y="1895"/>
                    <a:pt x="4763" y="2228"/>
                  </a:cubicBezTo>
                  <a:cubicBezTo>
                    <a:pt x="4740" y="2252"/>
                    <a:pt x="4716" y="2300"/>
                    <a:pt x="4740" y="2347"/>
                  </a:cubicBezTo>
                  <a:lnTo>
                    <a:pt x="4763" y="2859"/>
                  </a:lnTo>
                  <a:lnTo>
                    <a:pt x="4299" y="2645"/>
                  </a:lnTo>
                  <a:cubicBezTo>
                    <a:pt x="4275" y="2621"/>
                    <a:pt x="4228" y="2621"/>
                    <a:pt x="4180" y="2621"/>
                  </a:cubicBezTo>
                  <a:cubicBezTo>
                    <a:pt x="4077" y="2651"/>
                    <a:pt x="3971" y="2665"/>
                    <a:pt x="3864" y="2665"/>
                  </a:cubicBezTo>
                  <a:cubicBezTo>
                    <a:pt x="3539" y="2665"/>
                    <a:pt x="3213" y="2533"/>
                    <a:pt x="2989" y="2300"/>
                  </a:cubicBezTo>
                  <a:cubicBezTo>
                    <a:pt x="2977" y="2288"/>
                    <a:pt x="2942" y="2252"/>
                    <a:pt x="2930" y="2228"/>
                  </a:cubicBezTo>
                  <a:cubicBezTo>
                    <a:pt x="2930" y="2205"/>
                    <a:pt x="2918" y="2205"/>
                    <a:pt x="2918" y="2193"/>
                  </a:cubicBezTo>
                  <a:cubicBezTo>
                    <a:pt x="3144" y="1752"/>
                    <a:pt x="3144" y="1240"/>
                    <a:pt x="2918" y="812"/>
                  </a:cubicBezTo>
                  <a:cubicBezTo>
                    <a:pt x="2918" y="800"/>
                    <a:pt x="2930" y="800"/>
                    <a:pt x="2930" y="776"/>
                  </a:cubicBezTo>
                  <a:cubicBezTo>
                    <a:pt x="2965" y="752"/>
                    <a:pt x="2977" y="716"/>
                    <a:pt x="3001" y="693"/>
                  </a:cubicBezTo>
                  <a:cubicBezTo>
                    <a:pt x="3061" y="633"/>
                    <a:pt x="3144" y="573"/>
                    <a:pt x="3216" y="526"/>
                  </a:cubicBezTo>
                  <a:cubicBezTo>
                    <a:pt x="3411" y="396"/>
                    <a:pt x="3639" y="332"/>
                    <a:pt x="3865" y="332"/>
                  </a:cubicBezTo>
                  <a:cubicBezTo>
                    <a:pt x="4134" y="332"/>
                    <a:pt x="4401" y="422"/>
                    <a:pt x="4609" y="597"/>
                  </a:cubicBezTo>
                  <a:cubicBezTo>
                    <a:pt x="4646" y="624"/>
                    <a:pt x="4686" y="636"/>
                    <a:pt x="4724" y="636"/>
                  </a:cubicBezTo>
                  <a:cubicBezTo>
                    <a:pt x="4770" y="636"/>
                    <a:pt x="4814" y="618"/>
                    <a:pt x="4847" y="585"/>
                  </a:cubicBezTo>
                  <a:cubicBezTo>
                    <a:pt x="4906" y="514"/>
                    <a:pt x="4894" y="407"/>
                    <a:pt x="4835" y="347"/>
                  </a:cubicBezTo>
                  <a:cubicBezTo>
                    <a:pt x="4566" y="117"/>
                    <a:pt x="4226" y="0"/>
                    <a:pt x="38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Google Shape;10774;p74">
              <a:extLst>
                <a:ext uri="{FF2B5EF4-FFF2-40B4-BE49-F238E27FC236}">
                  <a16:creationId xmlns:a16="http://schemas.microsoft.com/office/drawing/2014/main" id="{96111BE5-4621-7D9F-70A2-3A2E903EB00B}"/>
                </a:ext>
              </a:extLst>
            </p:cNvPr>
            <p:cNvSpPr/>
            <p:nvPr/>
          </p:nvSpPr>
          <p:spPr>
            <a:xfrm>
              <a:off x="1428346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7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0" name="Google Shape;10775;p74">
              <a:extLst>
                <a:ext uri="{FF2B5EF4-FFF2-40B4-BE49-F238E27FC236}">
                  <a16:creationId xmlns:a16="http://schemas.microsoft.com/office/drawing/2014/main" id="{174AF130-521A-CB93-C544-ED5EF428C9F5}"/>
                </a:ext>
              </a:extLst>
            </p:cNvPr>
            <p:cNvSpPr/>
            <p:nvPr/>
          </p:nvSpPr>
          <p:spPr>
            <a:xfrm>
              <a:off x="1443426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Google Shape;10776;p74">
              <a:extLst>
                <a:ext uri="{FF2B5EF4-FFF2-40B4-BE49-F238E27FC236}">
                  <a16:creationId xmlns:a16="http://schemas.microsoft.com/office/drawing/2014/main" id="{C98D7AFF-731B-20A9-E2A9-F3CA21E91073}"/>
                </a:ext>
              </a:extLst>
            </p:cNvPr>
            <p:cNvSpPr/>
            <p:nvPr/>
          </p:nvSpPr>
          <p:spPr>
            <a:xfrm>
              <a:off x="1458537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3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83" y="357"/>
                    <a:pt x="167" y="357"/>
                  </a:cubicBezTo>
                  <a:cubicBezTo>
                    <a:pt x="262" y="357"/>
                    <a:pt x="333" y="274"/>
                    <a:pt x="333" y="191"/>
                  </a:cubicBezTo>
                  <a:lnTo>
                    <a:pt x="333" y="155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Google Shape;10777;p74">
              <a:extLst>
                <a:ext uri="{FF2B5EF4-FFF2-40B4-BE49-F238E27FC236}">
                  <a16:creationId xmlns:a16="http://schemas.microsoft.com/office/drawing/2014/main" id="{53087CC8-FAE2-5666-75AD-F57DF1ED2050}"/>
                </a:ext>
              </a:extLst>
            </p:cNvPr>
            <p:cNvSpPr/>
            <p:nvPr/>
          </p:nvSpPr>
          <p:spPr>
            <a:xfrm>
              <a:off x="150228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0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Google Shape;10778;p74">
              <a:extLst>
                <a:ext uri="{FF2B5EF4-FFF2-40B4-BE49-F238E27FC236}">
                  <a16:creationId xmlns:a16="http://schemas.microsoft.com/office/drawing/2014/main" id="{02BEF7BD-4660-ACA4-F64B-16C5DB40F451}"/>
                </a:ext>
              </a:extLst>
            </p:cNvPr>
            <p:cNvSpPr/>
            <p:nvPr/>
          </p:nvSpPr>
          <p:spPr>
            <a:xfrm>
              <a:off x="151736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1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" name="Google Shape;10779;p74">
              <a:extLst>
                <a:ext uri="{FF2B5EF4-FFF2-40B4-BE49-F238E27FC236}">
                  <a16:creationId xmlns:a16="http://schemas.microsoft.com/office/drawing/2014/main" id="{D335B721-E07A-A65D-02AD-A9F4E2588F31}"/>
                </a:ext>
              </a:extLst>
            </p:cNvPr>
            <p:cNvSpPr/>
            <p:nvPr/>
          </p:nvSpPr>
          <p:spPr>
            <a:xfrm>
              <a:off x="1532067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5" name="Google Shape;425;p44">
            <a:extLst>
              <a:ext uri="{FF2B5EF4-FFF2-40B4-BE49-F238E27FC236}">
                <a16:creationId xmlns:a16="http://schemas.microsoft.com/office/drawing/2014/main" id="{356309FB-F78A-EF5D-2507-87CA03980CE4}"/>
              </a:ext>
            </a:extLst>
          </p:cNvPr>
          <p:cNvSpPr txBox="1">
            <a:spLocks/>
          </p:cNvSpPr>
          <p:nvPr/>
        </p:nvSpPr>
        <p:spPr>
          <a:xfrm>
            <a:off x="3533740" y="3820095"/>
            <a:ext cx="20619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we connect in a meaningful way?</a:t>
            </a:r>
          </a:p>
        </p:txBody>
      </p:sp>
      <p:sp>
        <p:nvSpPr>
          <p:cNvPr id="26" name="Google Shape;880;p58">
            <a:extLst>
              <a:ext uri="{FF2B5EF4-FFF2-40B4-BE49-F238E27FC236}">
                <a16:creationId xmlns:a16="http://schemas.microsoft.com/office/drawing/2014/main" id="{4FDE4ACD-73A2-EF1C-D6D5-667387776216}"/>
              </a:ext>
            </a:extLst>
          </p:cNvPr>
          <p:cNvSpPr/>
          <p:nvPr/>
        </p:nvSpPr>
        <p:spPr>
          <a:xfrm>
            <a:off x="6917757" y="2996368"/>
            <a:ext cx="445028" cy="389499"/>
          </a:xfrm>
          <a:custGeom>
            <a:avLst/>
            <a:gdLst/>
            <a:ahLst/>
            <a:cxnLst/>
            <a:rect l="l" t="t" r="r" b="b"/>
            <a:pathLst>
              <a:path w="16838" h="14737" extrusionOk="0">
                <a:moveTo>
                  <a:pt x="4278" y="489"/>
                </a:moveTo>
                <a:lnTo>
                  <a:pt x="4278" y="1320"/>
                </a:lnTo>
                <a:lnTo>
                  <a:pt x="2786" y="1320"/>
                </a:lnTo>
                <a:cubicBezTo>
                  <a:pt x="2688" y="1320"/>
                  <a:pt x="2616" y="1222"/>
                  <a:pt x="2616" y="1125"/>
                </a:cubicBezTo>
                <a:lnTo>
                  <a:pt x="2616" y="685"/>
                </a:lnTo>
                <a:cubicBezTo>
                  <a:pt x="2616" y="587"/>
                  <a:pt x="2688" y="489"/>
                  <a:pt x="2786" y="489"/>
                </a:cubicBezTo>
                <a:close/>
                <a:moveTo>
                  <a:pt x="14026" y="489"/>
                </a:moveTo>
                <a:cubicBezTo>
                  <a:pt x="14124" y="489"/>
                  <a:pt x="14222" y="587"/>
                  <a:pt x="14222" y="685"/>
                </a:cubicBezTo>
                <a:lnTo>
                  <a:pt x="14222" y="1125"/>
                </a:lnTo>
                <a:cubicBezTo>
                  <a:pt x="14222" y="1222"/>
                  <a:pt x="14124" y="1320"/>
                  <a:pt x="14026" y="1320"/>
                </a:cubicBezTo>
                <a:lnTo>
                  <a:pt x="12560" y="1320"/>
                </a:lnTo>
                <a:lnTo>
                  <a:pt x="12560" y="489"/>
                </a:lnTo>
                <a:close/>
                <a:moveTo>
                  <a:pt x="2518" y="3324"/>
                </a:moveTo>
                <a:lnTo>
                  <a:pt x="2518" y="4301"/>
                </a:lnTo>
                <a:lnTo>
                  <a:pt x="2102" y="4301"/>
                </a:lnTo>
                <a:lnTo>
                  <a:pt x="2102" y="3324"/>
                </a:lnTo>
                <a:close/>
                <a:moveTo>
                  <a:pt x="14736" y="3324"/>
                </a:moveTo>
                <a:lnTo>
                  <a:pt x="14736" y="4301"/>
                </a:lnTo>
                <a:lnTo>
                  <a:pt x="14296" y="4301"/>
                </a:lnTo>
                <a:lnTo>
                  <a:pt x="14296" y="3324"/>
                </a:lnTo>
                <a:close/>
                <a:moveTo>
                  <a:pt x="1662" y="4546"/>
                </a:moveTo>
                <a:cubicBezTo>
                  <a:pt x="1760" y="4692"/>
                  <a:pt x="1906" y="4790"/>
                  <a:pt x="2078" y="4790"/>
                </a:cubicBezTo>
                <a:lnTo>
                  <a:pt x="2518" y="4790"/>
                </a:lnTo>
                <a:lnTo>
                  <a:pt x="2518" y="7234"/>
                </a:lnTo>
                <a:cubicBezTo>
                  <a:pt x="2395" y="7064"/>
                  <a:pt x="2297" y="6892"/>
                  <a:pt x="2248" y="6673"/>
                </a:cubicBezTo>
                <a:lnTo>
                  <a:pt x="1564" y="4620"/>
                </a:lnTo>
                <a:lnTo>
                  <a:pt x="1564" y="4571"/>
                </a:lnTo>
                <a:cubicBezTo>
                  <a:pt x="1590" y="4546"/>
                  <a:pt x="1590" y="4546"/>
                  <a:pt x="1613" y="4546"/>
                </a:cubicBezTo>
                <a:close/>
                <a:moveTo>
                  <a:pt x="15225" y="4546"/>
                </a:moveTo>
                <a:cubicBezTo>
                  <a:pt x="15225" y="4546"/>
                  <a:pt x="15248" y="4546"/>
                  <a:pt x="15248" y="4571"/>
                </a:cubicBezTo>
                <a:cubicBezTo>
                  <a:pt x="15274" y="4595"/>
                  <a:pt x="15274" y="4620"/>
                  <a:pt x="15274" y="4620"/>
                </a:cubicBezTo>
                <a:lnTo>
                  <a:pt x="14589" y="6673"/>
                </a:lnTo>
                <a:cubicBezTo>
                  <a:pt x="14515" y="6892"/>
                  <a:pt x="14417" y="7064"/>
                  <a:pt x="14296" y="7234"/>
                </a:cubicBezTo>
                <a:lnTo>
                  <a:pt x="14296" y="4790"/>
                </a:lnTo>
                <a:lnTo>
                  <a:pt x="14759" y="4790"/>
                </a:lnTo>
                <a:cubicBezTo>
                  <a:pt x="14931" y="4790"/>
                  <a:pt x="15078" y="4692"/>
                  <a:pt x="15150" y="4546"/>
                </a:cubicBezTo>
                <a:close/>
                <a:moveTo>
                  <a:pt x="1613" y="3568"/>
                </a:moveTo>
                <a:lnTo>
                  <a:pt x="1613" y="4057"/>
                </a:lnTo>
                <a:cubicBezTo>
                  <a:pt x="1443" y="4057"/>
                  <a:pt x="1271" y="4155"/>
                  <a:pt x="1173" y="4278"/>
                </a:cubicBezTo>
                <a:cubicBezTo>
                  <a:pt x="1076" y="4424"/>
                  <a:pt x="1052" y="4595"/>
                  <a:pt x="1101" y="4767"/>
                </a:cubicBezTo>
                <a:lnTo>
                  <a:pt x="1785" y="6843"/>
                </a:lnTo>
                <a:cubicBezTo>
                  <a:pt x="2127" y="7918"/>
                  <a:pt x="3154" y="8651"/>
                  <a:pt x="4301" y="8651"/>
                </a:cubicBezTo>
                <a:lnTo>
                  <a:pt x="4594" y="8651"/>
                </a:lnTo>
                <a:lnTo>
                  <a:pt x="4594" y="9165"/>
                </a:lnTo>
                <a:lnTo>
                  <a:pt x="4301" y="9165"/>
                </a:lnTo>
                <a:cubicBezTo>
                  <a:pt x="2933" y="9165"/>
                  <a:pt x="1736" y="8285"/>
                  <a:pt x="1296" y="6989"/>
                </a:cubicBezTo>
                <a:lnTo>
                  <a:pt x="612" y="4937"/>
                </a:lnTo>
                <a:cubicBezTo>
                  <a:pt x="514" y="4595"/>
                  <a:pt x="563" y="4252"/>
                  <a:pt x="759" y="3985"/>
                </a:cubicBezTo>
                <a:cubicBezTo>
                  <a:pt x="954" y="3715"/>
                  <a:pt x="1271" y="3568"/>
                  <a:pt x="1613" y="3568"/>
                </a:cubicBezTo>
                <a:close/>
                <a:moveTo>
                  <a:pt x="15225" y="3568"/>
                </a:moveTo>
                <a:cubicBezTo>
                  <a:pt x="15567" y="3568"/>
                  <a:pt x="15860" y="3715"/>
                  <a:pt x="16055" y="3985"/>
                </a:cubicBezTo>
                <a:cubicBezTo>
                  <a:pt x="16274" y="4252"/>
                  <a:pt x="16323" y="4595"/>
                  <a:pt x="16202" y="4937"/>
                </a:cubicBezTo>
                <a:lnTo>
                  <a:pt x="15541" y="6989"/>
                </a:lnTo>
                <a:cubicBezTo>
                  <a:pt x="15102" y="8285"/>
                  <a:pt x="13905" y="9165"/>
                  <a:pt x="12537" y="9165"/>
                </a:cubicBezTo>
                <a:lnTo>
                  <a:pt x="12244" y="9165"/>
                </a:lnTo>
                <a:lnTo>
                  <a:pt x="12244" y="8651"/>
                </a:lnTo>
                <a:lnTo>
                  <a:pt x="12537" y="8651"/>
                </a:lnTo>
                <a:cubicBezTo>
                  <a:pt x="13684" y="8651"/>
                  <a:pt x="14687" y="7918"/>
                  <a:pt x="15053" y="6843"/>
                </a:cubicBezTo>
                <a:lnTo>
                  <a:pt x="15737" y="4767"/>
                </a:lnTo>
                <a:cubicBezTo>
                  <a:pt x="15786" y="4595"/>
                  <a:pt x="15762" y="4424"/>
                  <a:pt x="15665" y="4278"/>
                </a:cubicBezTo>
                <a:cubicBezTo>
                  <a:pt x="15541" y="4155"/>
                  <a:pt x="15395" y="4057"/>
                  <a:pt x="15225" y="4057"/>
                </a:cubicBezTo>
                <a:lnTo>
                  <a:pt x="15225" y="3568"/>
                </a:lnTo>
                <a:close/>
                <a:moveTo>
                  <a:pt x="5474" y="7918"/>
                </a:moveTo>
                <a:cubicBezTo>
                  <a:pt x="5523" y="7918"/>
                  <a:pt x="5572" y="7967"/>
                  <a:pt x="5572" y="7992"/>
                </a:cubicBezTo>
                <a:lnTo>
                  <a:pt x="5572" y="9800"/>
                </a:lnTo>
                <a:cubicBezTo>
                  <a:pt x="5572" y="9849"/>
                  <a:pt x="5523" y="9873"/>
                  <a:pt x="5474" y="9873"/>
                </a:cubicBezTo>
                <a:lnTo>
                  <a:pt x="5157" y="9873"/>
                </a:lnTo>
                <a:cubicBezTo>
                  <a:pt x="5108" y="9873"/>
                  <a:pt x="5083" y="9849"/>
                  <a:pt x="5083" y="9800"/>
                </a:cubicBezTo>
                <a:lnTo>
                  <a:pt x="5083" y="7992"/>
                </a:lnTo>
                <a:cubicBezTo>
                  <a:pt x="5083" y="7967"/>
                  <a:pt x="5108" y="7918"/>
                  <a:pt x="5157" y="7918"/>
                </a:cubicBezTo>
                <a:close/>
                <a:moveTo>
                  <a:pt x="11681" y="7918"/>
                </a:moveTo>
                <a:cubicBezTo>
                  <a:pt x="11706" y="7918"/>
                  <a:pt x="11755" y="7967"/>
                  <a:pt x="11755" y="7992"/>
                </a:cubicBezTo>
                <a:lnTo>
                  <a:pt x="11755" y="9800"/>
                </a:lnTo>
                <a:cubicBezTo>
                  <a:pt x="11755" y="9849"/>
                  <a:pt x="11706" y="9873"/>
                  <a:pt x="11681" y="9873"/>
                </a:cubicBezTo>
                <a:lnTo>
                  <a:pt x="11338" y="9873"/>
                </a:lnTo>
                <a:cubicBezTo>
                  <a:pt x="11290" y="9873"/>
                  <a:pt x="11266" y="9849"/>
                  <a:pt x="11266" y="9800"/>
                </a:cubicBezTo>
                <a:lnTo>
                  <a:pt x="11266" y="7992"/>
                </a:lnTo>
                <a:cubicBezTo>
                  <a:pt x="11266" y="7967"/>
                  <a:pt x="11290" y="7918"/>
                  <a:pt x="11338" y="7918"/>
                </a:cubicBezTo>
                <a:close/>
                <a:moveTo>
                  <a:pt x="10777" y="8260"/>
                </a:moveTo>
                <a:lnTo>
                  <a:pt x="10777" y="9531"/>
                </a:lnTo>
                <a:lnTo>
                  <a:pt x="10338" y="9531"/>
                </a:lnTo>
                <a:cubicBezTo>
                  <a:pt x="10191" y="9531"/>
                  <a:pt x="10093" y="9628"/>
                  <a:pt x="10093" y="9775"/>
                </a:cubicBezTo>
                <a:cubicBezTo>
                  <a:pt x="10093" y="9898"/>
                  <a:pt x="10191" y="10019"/>
                  <a:pt x="10338" y="10019"/>
                </a:cubicBezTo>
                <a:lnTo>
                  <a:pt x="10826" y="10019"/>
                </a:lnTo>
                <a:cubicBezTo>
                  <a:pt x="10899" y="10215"/>
                  <a:pt x="11120" y="10361"/>
                  <a:pt x="11338" y="10361"/>
                </a:cubicBezTo>
                <a:lnTo>
                  <a:pt x="11681" y="10361"/>
                </a:lnTo>
                <a:cubicBezTo>
                  <a:pt x="11974" y="10361"/>
                  <a:pt x="12244" y="10117"/>
                  <a:pt x="12244" y="9800"/>
                </a:cubicBezTo>
                <a:lnTo>
                  <a:pt x="12244" y="9654"/>
                </a:lnTo>
                <a:lnTo>
                  <a:pt x="12537" y="9654"/>
                </a:lnTo>
                <a:cubicBezTo>
                  <a:pt x="12977" y="9654"/>
                  <a:pt x="13416" y="9579"/>
                  <a:pt x="13807" y="9409"/>
                </a:cubicBezTo>
                <a:lnTo>
                  <a:pt x="13807" y="12928"/>
                </a:lnTo>
                <a:lnTo>
                  <a:pt x="4962" y="12928"/>
                </a:lnTo>
                <a:cubicBezTo>
                  <a:pt x="4815" y="12928"/>
                  <a:pt x="4717" y="13049"/>
                  <a:pt x="4717" y="13172"/>
                </a:cubicBezTo>
                <a:cubicBezTo>
                  <a:pt x="4717" y="13319"/>
                  <a:pt x="4815" y="13417"/>
                  <a:pt x="4962" y="13417"/>
                </a:cubicBezTo>
                <a:lnTo>
                  <a:pt x="14026" y="13417"/>
                </a:lnTo>
                <a:cubicBezTo>
                  <a:pt x="14124" y="13417"/>
                  <a:pt x="14222" y="13515"/>
                  <a:pt x="14222" y="13612"/>
                </a:cubicBezTo>
                <a:lnTo>
                  <a:pt x="14222" y="14052"/>
                </a:lnTo>
                <a:cubicBezTo>
                  <a:pt x="14222" y="14150"/>
                  <a:pt x="14124" y="14248"/>
                  <a:pt x="14026" y="14248"/>
                </a:cubicBezTo>
                <a:lnTo>
                  <a:pt x="2786" y="14248"/>
                </a:lnTo>
                <a:cubicBezTo>
                  <a:pt x="2688" y="14248"/>
                  <a:pt x="2616" y="14150"/>
                  <a:pt x="2616" y="14052"/>
                </a:cubicBezTo>
                <a:lnTo>
                  <a:pt x="2616" y="13612"/>
                </a:lnTo>
                <a:cubicBezTo>
                  <a:pt x="2616" y="13515"/>
                  <a:pt x="2688" y="13417"/>
                  <a:pt x="2786" y="13417"/>
                </a:cubicBezTo>
                <a:lnTo>
                  <a:pt x="3812" y="13417"/>
                </a:lnTo>
                <a:cubicBezTo>
                  <a:pt x="3935" y="13417"/>
                  <a:pt x="4057" y="13319"/>
                  <a:pt x="4057" y="13172"/>
                </a:cubicBezTo>
                <a:cubicBezTo>
                  <a:pt x="4057" y="13049"/>
                  <a:pt x="3935" y="12928"/>
                  <a:pt x="3812" y="12928"/>
                </a:cubicBezTo>
                <a:lnTo>
                  <a:pt x="3007" y="12928"/>
                </a:lnTo>
                <a:lnTo>
                  <a:pt x="3007" y="9409"/>
                </a:lnTo>
                <a:cubicBezTo>
                  <a:pt x="3421" y="9579"/>
                  <a:pt x="3861" y="9654"/>
                  <a:pt x="4301" y="9654"/>
                </a:cubicBezTo>
                <a:lnTo>
                  <a:pt x="4594" y="9654"/>
                </a:lnTo>
                <a:lnTo>
                  <a:pt x="4594" y="9800"/>
                </a:lnTo>
                <a:cubicBezTo>
                  <a:pt x="4594" y="10117"/>
                  <a:pt x="4839" y="10361"/>
                  <a:pt x="5157" y="10361"/>
                </a:cubicBezTo>
                <a:lnTo>
                  <a:pt x="5474" y="10361"/>
                </a:lnTo>
                <a:cubicBezTo>
                  <a:pt x="5718" y="10361"/>
                  <a:pt x="5914" y="10215"/>
                  <a:pt x="6012" y="10019"/>
                </a:cubicBezTo>
                <a:lnTo>
                  <a:pt x="9188" y="10019"/>
                </a:lnTo>
                <a:cubicBezTo>
                  <a:pt x="9335" y="10019"/>
                  <a:pt x="9432" y="9898"/>
                  <a:pt x="9432" y="9775"/>
                </a:cubicBezTo>
                <a:cubicBezTo>
                  <a:pt x="9432" y="9628"/>
                  <a:pt x="9335" y="9531"/>
                  <a:pt x="9188" y="9531"/>
                </a:cubicBezTo>
                <a:lnTo>
                  <a:pt x="6060" y="9531"/>
                </a:lnTo>
                <a:lnTo>
                  <a:pt x="6060" y="8260"/>
                </a:lnTo>
                <a:close/>
                <a:moveTo>
                  <a:pt x="2786" y="1"/>
                </a:moveTo>
                <a:cubicBezTo>
                  <a:pt x="2420" y="1"/>
                  <a:pt x="2127" y="319"/>
                  <a:pt x="2127" y="685"/>
                </a:cubicBezTo>
                <a:lnTo>
                  <a:pt x="2127" y="1125"/>
                </a:lnTo>
                <a:cubicBezTo>
                  <a:pt x="2127" y="1418"/>
                  <a:pt x="2297" y="1639"/>
                  <a:pt x="2518" y="1737"/>
                </a:cubicBezTo>
                <a:lnTo>
                  <a:pt x="2518" y="2835"/>
                </a:lnTo>
                <a:lnTo>
                  <a:pt x="2078" y="2835"/>
                </a:lnTo>
                <a:cubicBezTo>
                  <a:pt x="1906" y="2835"/>
                  <a:pt x="1760" y="2933"/>
                  <a:pt x="1662" y="3080"/>
                </a:cubicBezTo>
                <a:lnTo>
                  <a:pt x="1613" y="3080"/>
                </a:lnTo>
                <a:cubicBezTo>
                  <a:pt x="1101" y="3080"/>
                  <a:pt x="661" y="3300"/>
                  <a:pt x="368" y="3691"/>
                </a:cubicBezTo>
                <a:cubicBezTo>
                  <a:pt x="75" y="4106"/>
                  <a:pt x="0" y="4620"/>
                  <a:pt x="147" y="5083"/>
                </a:cubicBezTo>
                <a:lnTo>
                  <a:pt x="831" y="7136"/>
                </a:lnTo>
                <a:cubicBezTo>
                  <a:pt x="1124" y="8041"/>
                  <a:pt x="1736" y="8749"/>
                  <a:pt x="2518" y="9188"/>
                </a:cubicBezTo>
                <a:lnTo>
                  <a:pt x="2518" y="13000"/>
                </a:lnTo>
                <a:cubicBezTo>
                  <a:pt x="2297" y="13098"/>
                  <a:pt x="2127" y="13343"/>
                  <a:pt x="2127" y="13612"/>
                </a:cubicBezTo>
                <a:lnTo>
                  <a:pt x="2127" y="14052"/>
                </a:lnTo>
                <a:cubicBezTo>
                  <a:pt x="2127" y="14443"/>
                  <a:pt x="2420" y="14736"/>
                  <a:pt x="2786" y="14736"/>
                </a:cubicBezTo>
                <a:lnTo>
                  <a:pt x="14026" y="14736"/>
                </a:lnTo>
                <a:cubicBezTo>
                  <a:pt x="14394" y="14736"/>
                  <a:pt x="14711" y="14443"/>
                  <a:pt x="14711" y="14052"/>
                </a:cubicBezTo>
                <a:lnTo>
                  <a:pt x="14711" y="13612"/>
                </a:lnTo>
                <a:cubicBezTo>
                  <a:pt x="14711" y="13343"/>
                  <a:pt x="14540" y="13098"/>
                  <a:pt x="14296" y="13000"/>
                </a:cubicBezTo>
                <a:lnTo>
                  <a:pt x="14296" y="9188"/>
                </a:lnTo>
                <a:cubicBezTo>
                  <a:pt x="15078" y="8749"/>
                  <a:pt x="15713" y="8041"/>
                  <a:pt x="16007" y="7136"/>
                </a:cubicBezTo>
                <a:lnTo>
                  <a:pt x="16665" y="5083"/>
                </a:lnTo>
                <a:cubicBezTo>
                  <a:pt x="16837" y="4620"/>
                  <a:pt x="16763" y="4106"/>
                  <a:pt x="16470" y="3691"/>
                </a:cubicBezTo>
                <a:cubicBezTo>
                  <a:pt x="16177" y="3300"/>
                  <a:pt x="15713" y="3080"/>
                  <a:pt x="15225" y="3080"/>
                </a:cubicBezTo>
                <a:lnTo>
                  <a:pt x="15150" y="3080"/>
                </a:lnTo>
                <a:cubicBezTo>
                  <a:pt x="15078" y="2933"/>
                  <a:pt x="14931" y="2835"/>
                  <a:pt x="14759" y="2835"/>
                </a:cubicBezTo>
                <a:lnTo>
                  <a:pt x="14296" y="2835"/>
                </a:lnTo>
                <a:lnTo>
                  <a:pt x="14296" y="1737"/>
                </a:lnTo>
                <a:cubicBezTo>
                  <a:pt x="14540" y="1639"/>
                  <a:pt x="14711" y="1418"/>
                  <a:pt x="14711" y="1125"/>
                </a:cubicBezTo>
                <a:lnTo>
                  <a:pt x="14711" y="685"/>
                </a:lnTo>
                <a:cubicBezTo>
                  <a:pt x="14711" y="319"/>
                  <a:pt x="14394" y="1"/>
                  <a:pt x="14026" y="1"/>
                </a:cubicBezTo>
                <a:lnTo>
                  <a:pt x="11120" y="1"/>
                </a:lnTo>
                <a:cubicBezTo>
                  <a:pt x="10973" y="1"/>
                  <a:pt x="10875" y="124"/>
                  <a:pt x="10875" y="245"/>
                </a:cubicBezTo>
                <a:cubicBezTo>
                  <a:pt x="10875" y="392"/>
                  <a:pt x="10973" y="489"/>
                  <a:pt x="11120" y="489"/>
                </a:cubicBezTo>
                <a:lnTo>
                  <a:pt x="12072" y="489"/>
                </a:lnTo>
                <a:lnTo>
                  <a:pt x="12072" y="1320"/>
                </a:lnTo>
                <a:lnTo>
                  <a:pt x="11681" y="1320"/>
                </a:lnTo>
                <a:cubicBezTo>
                  <a:pt x="11094" y="1320"/>
                  <a:pt x="10605" y="1785"/>
                  <a:pt x="10605" y="2372"/>
                </a:cubicBezTo>
                <a:lnTo>
                  <a:pt x="10605" y="4008"/>
                </a:lnTo>
                <a:cubicBezTo>
                  <a:pt x="10605" y="4301"/>
                  <a:pt x="10361" y="4571"/>
                  <a:pt x="10068" y="4571"/>
                </a:cubicBezTo>
                <a:cubicBezTo>
                  <a:pt x="10057" y="4572"/>
                  <a:pt x="10046" y="4573"/>
                  <a:pt x="10035" y="4573"/>
                </a:cubicBezTo>
                <a:cubicBezTo>
                  <a:pt x="9774" y="4573"/>
                  <a:pt x="9481" y="4313"/>
                  <a:pt x="9481" y="3985"/>
                </a:cubicBezTo>
                <a:lnTo>
                  <a:pt x="9481" y="2372"/>
                </a:lnTo>
                <a:cubicBezTo>
                  <a:pt x="9481" y="1785"/>
                  <a:pt x="8993" y="1320"/>
                  <a:pt x="8406" y="1320"/>
                </a:cubicBezTo>
                <a:cubicBezTo>
                  <a:pt x="7845" y="1320"/>
                  <a:pt x="7356" y="1785"/>
                  <a:pt x="7356" y="2372"/>
                </a:cubicBezTo>
                <a:lnTo>
                  <a:pt x="7356" y="5206"/>
                </a:lnTo>
                <a:cubicBezTo>
                  <a:pt x="7356" y="5523"/>
                  <a:pt x="7112" y="5767"/>
                  <a:pt x="6793" y="5767"/>
                </a:cubicBezTo>
                <a:cubicBezTo>
                  <a:pt x="6782" y="5769"/>
                  <a:pt x="6770" y="5769"/>
                  <a:pt x="6758" y="5769"/>
                </a:cubicBezTo>
                <a:cubicBezTo>
                  <a:pt x="6498" y="5769"/>
                  <a:pt x="6208" y="5508"/>
                  <a:pt x="6232" y="5181"/>
                </a:cubicBezTo>
                <a:lnTo>
                  <a:pt x="6232" y="4301"/>
                </a:lnTo>
                <a:cubicBezTo>
                  <a:pt x="6232" y="4155"/>
                  <a:pt x="6109" y="4057"/>
                  <a:pt x="5988" y="4057"/>
                </a:cubicBezTo>
                <a:cubicBezTo>
                  <a:pt x="5841" y="4057"/>
                  <a:pt x="5744" y="4155"/>
                  <a:pt x="5744" y="4301"/>
                </a:cubicBezTo>
                <a:lnTo>
                  <a:pt x="5744" y="5181"/>
                </a:lnTo>
                <a:cubicBezTo>
                  <a:pt x="5719" y="5731"/>
                  <a:pt x="6185" y="6257"/>
                  <a:pt x="6777" y="6257"/>
                </a:cubicBezTo>
                <a:cubicBezTo>
                  <a:pt x="6791" y="6257"/>
                  <a:pt x="6805" y="6257"/>
                  <a:pt x="6819" y="6256"/>
                </a:cubicBezTo>
                <a:cubicBezTo>
                  <a:pt x="7380" y="6256"/>
                  <a:pt x="7845" y="5793"/>
                  <a:pt x="7845" y="5206"/>
                </a:cubicBezTo>
                <a:lnTo>
                  <a:pt x="7845" y="2372"/>
                </a:lnTo>
                <a:cubicBezTo>
                  <a:pt x="7845" y="2053"/>
                  <a:pt x="8113" y="1809"/>
                  <a:pt x="8406" y="1809"/>
                </a:cubicBezTo>
                <a:cubicBezTo>
                  <a:pt x="8725" y="1809"/>
                  <a:pt x="8993" y="2053"/>
                  <a:pt x="8993" y="2372"/>
                </a:cubicBezTo>
                <a:lnTo>
                  <a:pt x="8993" y="3985"/>
                </a:lnTo>
                <a:cubicBezTo>
                  <a:pt x="8970" y="4511"/>
                  <a:pt x="9461" y="5061"/>
                  <a:pt x="10032" y="5061"/>
                </a:cubicBezTo>
                <a:cubicBezTo>
                  <a:pt x="10044" y="5061"/>
                  <a:pt x="10056" y="5060"/>
                  <a:pt x="10068" y="5060"/>
                </a:cubicBezTo>
                <a:cubicBezTo>
                  <a:pt x="10631" y="5060"/>
                  <a:pt x="11094" y="4571"/>
                  <a:pt x="11094" y="4008"/>
                </a:cubicBezTo>
                <a:lnTo>
                  <a:pt x="11094" y="2372"/>
                </a:lnTo>
                <a:cubicBezTo>
                  <a:pt x="11094" y="2053"/>
                  <a:pt x="11364" y="1809"/>
                  <a:pt x="11681" y="1809"/>
                </a:cubicBezTo>
                <a:lnTo>
                  <a:pt x="13807" y="1809"/>
                </a:lnTo>
                <a:lnTo>
                  <a:pt x="13807" y="7748"/>
                </a:lnTo>
                <a:cubicBezTo>
                  <a:pt x="13440" y="8016"/>
                  <a:pt x="13000" y="8162"/>
                  <a:pt x="12537" y="8162"/>
                </a:cubicBezTo>
                <a:lnTo>
                  <a:pt x="12244" y="8162"/>
                </a:lnTo>
                <a:lnTo>
                  <a:pt x="12244" y="7992"/>
                </a:lnTo>
                <a:cubicBezTo>
                  <a:pt x="12244" y="7673"/>
                  <a:pt x="11974" y="7429"/>
                  <a:pt x="11681" y="7429"/>
                </a:cubicBezTo>
                <a:lnTo>
                  <a:pt x="11338" y="7429"/>
                </a:lnTo>
                <a:cubicBezTo>
                  <a:pt x="11120" y="7429"/>
                  <a:pt x="10899" y="7576"/>
                  <a:pt x="10826" y="7771"/>
                </a:cubicBezTo>
                <a:lnTo>
                  <a:pt x="6012" y="7771"/>
                </a:lnTo>
                <a:cubicBezTo>
                  <a:pt x="5914" y="7576"/>
                  <a:pt x="5718" y="7429"/>
                  <a:pt x="5474" y="7429"/>
                </a:cubicBezTo>
                <a:lnTo>
                  <a:pt x="5157" y="7429"/>
                </a:lnTo>
                <a:cubicBezTo>
                  <a:pt x="4839" y="7429"/>
                  <a:pt x="4594" y="7673"/>
                  <a:pt x="4594" y="7992"/>
                </a:cubicBezTo>
                <a:lnTo>
                  <a:pt x="4594" y="8162"/>
                </a:lnTo>
                <a:lnTo>
                  <a:pt x="4301" y="8162"/>
                </a:lnTo>
                <a:cubicBezTo>
                  <a:pt x="3812" y="8162"/>
                  <a:pt x="3372" y="8016"/>
                  <a:pt x="3007" y="7748"/>
                </a:cubicBezTo>
                <a:lnTo>
                  <a:pt x="3007" y="1809"/>
                </a:lnTo>
                <a:lnTo>
                  <a:pt x="5157" y="1809"/>
                </a:lnTo>
                <a:cubicBezTo>
                  <a:pt x="5474" y="1809"/>
                  <a:pt x="5744" y="2053"/>
                  <a:pt x="5744" y="2372"/>
                </a:cubicBezTo>
                <a:lnTo>
                  <a:pt x="5744" y="3154"/>
                </a:lnTo>
                <a:cubicBezTo>
                  <a:pt x="5744" y="3300"/>
                  <a:pt x="5841" y="3398"/>
                  <a:pt x="5988" y="3398"/>
                </a:cubicBezTo>
                <a:cubicBezTo>
                  <a:pt x="6109" y="3398"/>
                  <a:pt x="6232" y="3300"/>
                  <a:pt x="6232" y="3154"/>
                </a:cubicBezTo>
                <a:lnTo>
                  <a:pt x="6232" y="2372"/>
                </a:lnTo>
                <a:cubicBezTo>
                  <a:pt x="6232" y="1785"/>
                  <a:pt x="5744" y="1320"/>
                  <a:pt x="5157" y="1320"/>
                </a:cubicBezTo>
                <a:lnTo>
                  <a:pt x="4766" y="1320"/>
                </a:lnTo>
                <a:lnTo>
                  <a:pt x="4766" y="489"/>
                </a:lnTo>
                <a:lnTo>
                  <a:pt x="9970" y="489"/>
                </a:lnTo>
                <a:cubicBezTo>
                  <a:pt x="10093" y="489"/>
                  <a:pt x="10214" y="392"/>
                  <a:pt x="10214" y="245"/>
                </a:cubicBezTo>
                <a:cubicBezTo>
                  <a:pt x="10214" y="124"/>
                  <a:pt x="10093" y="1"/>
                  <a:pt x="99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Audio 28">
            <a:extLst>
              <a:ext uri="{FF2B5EF4-FFF2-40B4-BE49-F238E27FC236}">
                <a16:creationId xmlns:a16="http://schemas.microsoft.com/office/drawing/2014/main" id="{4B419CB5-9D4E-259D-7536-E7791909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52"/>
    </mc:Choice>
    <mc:Fallback xmlns="">
      <p:transition spd="slow" advTm="6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/>
          <p:nvPr/>
        </p:nvSpPr>
        <p:spPr>
          <a:xfrm flipH="1">
            <a:off x="7249975" y="2088600"/>
            <a:ext cx="1508700" cy="3054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 panose="020B0502020202020204" pitchFamily="34" charset="0"/>
              </a:rPr>
              <a:t>Festival Attendees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08" name="Google Shape;308;p3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Festival and event attendees are the results of the organization</a:t>
            </a:r>
            <a:r>
              <a:rPr lang="en-US" dirty="0">
                <a:latin typeface="Poppins" pitchFamily="2" charset="77"/>
                <a:cs typeface="Poppins" pitchFamily="2" charset="77"/>
              </a:rPr>
              <a:t>'s outputs,</a:t>
            </a:r>
            <a:r>
              <a:rPr lang="en" dirty="0">
                <a:latin typeface="Poppins" pitchFamily="2" charset="77"/>
                <a:cs typeface="Poppins" pitchFamily="2" charset="77"/>
              </a:rPr>
              <a:t> and their involvement creates outcomes, which can be measured! YEAH for DATA!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06" name="Google Shape;306;p38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2500" r="12500"/>
          <a:stretch/>
        </p:blipFill>
        <p:spPr>
          <a:xfrm rot="5400000">
            <a:off x="4690574" y="742950"/>
            <a:ext cx="3657600" cy="3657600"/>
          </a:xfrm>
          <a:prstGeom prst="teardrop">
            <a:avLst>
              <a:gd name="adj" fmla="val 100000"/>
            </a:avLst>
          </a:prstGeom>
        </p:spPr>
      </p:pic>
      <p:grpSp>
        <p:nvGrpSpPr>
          <p:cNvPr id="309" name="Google Shape;309;p38"/>
          <p:cNvGrpSpPr/>
          <p:nvPr/>
        </p:nvGrpSpPr>
        <p:grpSpPr>
          <a:xfrm>
            <a:off x="3926974" y="300024"/>
            <a:ext cx="4591652" cy="4550225"/>
            <a:chOff x="3926974" y="300024"/>
            <a:chExt cx="4591652" cy="4550225"/>
          </a:xfrm>
        </p:grpSpPr>
        <p:pic>
          <p:nvPicPr>
            <p:cNvPr id="310" name="Google Shape;310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26974" y="300024"/>
              <a:ext cx="2038525" cy="2040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490026" y="2842098"/>
              <a:ext cx="1028600" cy="2008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Audio 3">
            <a:extLst>
              <a:ext uri="{FF2B5EF4-FFF2-40B4-BE49-F238E27FC236}">
                <a16:creationId xmlns:a16="http://schemas.microsoft.com/office/drawing/2014/main" id="{5524722C-3F5A-EB3E-57FE-406F490C8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3"/>
    </mc:Choice>
    <mc:Fallback xmlns="">
      <p:transition spd="slow" advTm="5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12500" b="12500"/>
          <a:stretch/>
        </p:blipFill>
        <p:spPr>
          <a:prstGeom prst="rect">
            <a:avLst/>
          </a:prstGeom>
        </p:spPr>
      </p:pic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683712" y="730016"/>
            <a:ext cx="3309300" cy="8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Street Wise Arts Bike Tour</a:t>
            </a:r>
            <a:endParaRPr dirty="0"/>
          </a:p>
        </p:txBody>
      </p:sp>
      <p:grpSp>
        <p:nvGrpSpPr>
          <p:cNvPr id="318" name="Google Shape;318;p39"/>
          <p:cNvGrpSpPr/>
          <p:nvPr/>
        </p:nvGrpSpPr>
        <p:grpSpPr>
          <a:xfrm>
            <a:off x="-744827" y="-230850"/>
            <a:ext cx="9888927" cy="6047200"/>
            <a:chOff x="-744827" y="-230850"/>
            <a:chExt cx="9888927" cy="6047200"/>
          </a:xfrm>
        </p:grpSpPr>
        <p:sp>
          <p:nvSpPr>
            <p:cNvPr id="319" name="Google Shape;319;p39"/>
            <p:cNvSpPr/>
            <p:nvPr/>
          </p:nvSpPr>
          <p:spPr>
            <a:xfrm rot="-5400000" flipH="1">
              <a:off x="6595600" y="3267850"/>
              <a:ext cx="1320600" cy="37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9"/>
            <p:cNvSpPr/>
            <p:nvPr/>
          </p:nvSpPr>
          <p:spPr>
            <a:xfrm rot="10800000" flipH="1">
              <a:off x="-744827" y="-230850"/>
              <a:ext cx="1508700" cy="3054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7"/>
    </mc:Choice>
    <mc:Fallback xmlns="">
      <p:transition spd="slow" advTm="786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  <a:cs typeface="Poppins" pitchFamily="2" charset="77"/>
              </a:rPr>
              <a:t>Festival &amp; Event Impacts</a:t>
            </a:r>
            <a:endParaRPr b="1" dirty="0">
              <a:latin typeface="Century Gothic" panose="020B0502020202020204" pitchFamily="34" charset="0"/>
              <a:cs typeface="Poppins" pitchFamily="2" charset="77"/>
            </a:endParaRPr>
          </a:p>
        </p:txBody>
      </p:sp>
      <p:cxnSp>
        <p:nvCxnSpPr>
          <p:cNvPr id="338" name="Google Shape;338;p41"/>
          <p:cNvCxnSpPr/>
          <p:nvPr/>
        </p:nvCxnSpPr>
        <p:spPr>
          <a:xfrm>
            <a:off x="4898669" y="3549006"/>
            <a:ext cx="373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p41"/>
          <p:cNvCxnSpPr/>
          <p:nvPr/>
        </p:nvCxnSpPr>
        <p:spPr>
          <a:xfrm>
            <a:off x="6653105" y="3549006"/>
            <a:ext cx="373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0" name="Google Shape;340;p41"/>
          <p:cNvSpPr txBox="1"/>
          <p:nvPr/>
        </p:nvSpPr>
        <p:spPr>
          <a:xfrm>
            <a:off x="722484" y="1899575"/>
            <a:ext cx="219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Survey Insights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341" name="Google Shape;341;p41"/>
          <p:cNvSpPr txBox="1"/>
          <p:nvPr/>
        </p:nvSpPr>
        <p:spPr>
          <a:xfrm>
            <a:off x="722450" y="2403022"/>
            <a:ext cx="2190600" cy="1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Getting feedback from attendees to capture outcomes involves listing which outcomes each program or event seeks to influence. 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3494150" y="1706626"/>
            <a:ext cx="14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Art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3494125" y="2207881"/>
            <a:ext cx="142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Public art is accessible in unique ways.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344" name="Google Shape;344;p41"/>
          <p:cNvSpPr txBox="1"/>
          <p:nvPr/>
        </p:nvSpPr>
        <p:spPr>
          <a:xfrm>
            <a:off x="5246238" y="1706626"/>
            <a:ext cx="14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Activism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5246212" y="2207881"/>
            <a:ext cx="142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Themes can change values, which change behaviors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6854023" y="1706626"/>
            <a:ext cx="17254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Community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6853997" y="2207881"/>
            <a:ext cx="1725433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Evoke civic pride, and improve public safety and sustainability.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348" name="Google Shape;348;p41"/>
          <p:cNvSpPr/>
          <p:nvPr/>
        </p:nvSpPr>
        <p:spPr>
          <a:xfrm>
            <a:off x="3961659" y="1164337"/>
            <a:ext cx="488100" cy="48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2"/>
                </a:solidFill>
                <a:latin typeface="Baumans"/>
                <a:ea typeface="Baumans"/>
                <a:cs typeface="Baumans"/>
                <a:sym typeface="Baumans"/>
              </a:rPr>
              <a:t>01</a:t>
            </a:r>
            <a:endParaRPr sz="1300">
              <a:solidFill>
                <a:schemeClr val="lt2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sp>
        <p:nvSpPr>
          <p:cNvPr id="349" name="Google Shape;349;p41"/>
          <p:cNvSpPr/>
          <p:nvPr/>
        </p:nvSpPr>
        <p:spPr>
          <a:xfrm>
            <a:off x="5713728" y="1164337"/>
            <a:ext cx="488100" cy="48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2"/>
                </a:solidFill>
                <a:latin typeface="Baumans"/>
                <a:ea typeface="Baumans"/>
                <a:cs typeface="Baumans"/>
                <a:sym typeface="Baumans"/>
              </a:rPr>
              <a:t>02</a:t>
            </a:r>
            <a:endParaRPr sz="1300">
              <a:solidFill>
                <a:schemeClr val="lt2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7465797" y="1164337"/>
            <a:ext cx="488100" cy="488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2"/>
                </a:solidFill>
                <a:latin typeface="Baumans"/>
                <a:ea typeface="Baumans"/>
                <a:cs typeface="Baumans"/>
                <a:sym typeface="Baumans"/>
              </a:rPr>
              <a:t>03</a:t>
            </a:r>
            <a:endParaRPr sz="1300">
              <a:solidFill>
                <a:schemeClr val="lt2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3494125" y="4037555"/>
            <a:ext cx="49275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Outcomes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cxnSp>
        <p:nvCxnSpPr>
          <p:cNvPr id="352" name="Google Shape;352;p41"/>
          <p:cNvCxnSpPr/>
          <p:nvPr/>
        </p:nvCxnSpPr>
        <p:spPr>
          <a:xfrm>
            <a:off x="3389425" y="1679230"/>
            <a:ext cx="0" cy="281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41"/>
          <p:cNvCxnSpPr/>
          <p:nvPr/>
        </p:nvCxnSpPr>
        <p:spPr>
          <a:xfrm>
            <a:off x="3394375" y="3093680"/>
            <a:ext cx="5034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4" name="Google Shape;354;p41"/>
          <p:cNvGrpSpPr/>
          <p:nvPr/>
        </p:nvGrpSpPr>
        <p:grpSpPr>
          <a:xfrm>
            <a:off x="4044658" y="3288686"/>
            <a:ext cx="386856" cy="441170"/>
            <a:chOff x="1382758" y="4007681"/>
            <a:chExt cx="386856" cy="441170"/>
          </a:xfrm>
        </p:grpSpPr>
        <p:sp>
          <p:nvSpPr>
            <p:cNvPr id="355" name="Google Shape;355;p41"/>
            <p:cNvSpPr/>
            <p:nvPr/>
          </p:nvSpPr>
          <p:spPr>
            <a:xfrm>
              <a:off x="1587458" y="4128704"/>
              <a:ext cx="78814" cy="81167"/>
            </a:xfrm>
            <a:custGeom>
              <a:avLst/>
              <a:gdLst/>
              <a:ahLst/>
              <a:cxnLst/>
              <a:rect l="l" t="t" r="r" b="b"/>
              <a:pathLst>
                <a:path w="2982" h="3071" extrusionOk="0">
                  <a:moveTo>
                    <a:pt x="1331" y="489"/>
                  </a:moveTo>
                  <a:cubicBezTo>
                    <a:pt x="1463" y="489"/>
                    <a:pt x="1614" y="527"/>
                    <a:pt x="1736" y="604"/>
                  </a:cubicBezTo>
                  <a:cubicBezTo>
                    <a:pt x="1955" y="751"/>
                    <a:pt x="2127" y="995"/>
                    <a:pt x="2225" y="1263"/>
                  </a:cubicBezTo>
                  <a:cubicBezTo>
                    <a:pt x="2444" y="1826"/>
                    <a:pt x="2274" y="2413"/>
                    <a:pt x="1858" y="2559"/>
                  </a:cubicBezTo>
                  <a:cubicBezTo>
                    <a:pt x="1804" y="2575"/>
                    <a:pt x="1746" y="2583"/>
                    <a:pt x="1684" y="2583"/>
                  </a:cubicBezTo>
                  <a:cubicBezTo>
                    <a:pt x="1551" y="2583"/>
                    <a:pt x="1405" y="2545"/>
                    <a:pt x="1271" y="2462"/>
                  </a:cubicBezTo>
                  <a:cubicBezTo>
                    <a:pt x="1052" y="2315"/>
                    <a:pt x="880" y="2094"/>
                    <a:pt x="759" y="1801"/>
                  </a:cubicBezTo>
                  <a:cubicBezTo>
                    <a:pt x="564" y="1240"/>
                    <a:pt x="734" y="677"/>
                    <a:pt x="1125" y="530"/>
                  </a:cubicBezTo>
                  <a:cubicBezTo>
                    <a:pt x="1180" y="503"/>
                    <a:pt x="1252" y="489"/>
                    <a:pt x="1331" y="489"/>
                  </a:cubicBezTo>
                  <a:close/>
                  <a:moveTo>
                    <a:pt x="1328" y="1"/>
                  </a:moveTo>
                  <a:cubicBezTo>
                    <a:pt x="1202" y="1"/>
                    <a:pt x="1077" y="23"/>
                    <a:pt x="955" y="67"/>
                  </a:cubicBezTo>
                  <a:cubicBezTo>
                    <a:pt x="294" y="311"/>
                    <a:pt x="1" y="1166"/>
                    <a:pt x="319" y="1973"/>
                  </a:cubicBezTo>
                  <a:cubicBezTo>
                    <a:pt x="440" y="2364"/>
                    <a:pt x="685" y="2681"/>
                    <a:pt x="1003" y="2876"/>
                  </a:cubicBezTo>
                  <a:cubicBezTo>
                    <a:pt x="1212" y="2989"/>
                    <a:pt x="1432" y="3071"/>
                    <a:pt x="1663" y="3071"/>
                  </a:cubicBezTo>
                  <a:cubicBezTo>
                    <a:pt x="1782" y="3071"/>
                    <a:pt x="1905" y="3049"/>
                    <a:pt x="2030" y="2999"/>
                  </a:cubicBezTo>
                  <a:cubicBezTo>
                    <a:pt x="2688" y="2778"/>
                    <a:pt x="2982" y="1924"/>
                    <a:pt x="2688" y="1093"/>
                  </a:cubicBezTo>
                  <a:cubicBezTo>
                    <a:pt x="2542" y="726"/>
                    <a:pt x="2297" y="409"/>
                    <a:pt x="1981" y="213"/>
                  </a:cubicBezTo>
                  <a:cubicBezTo>
                    <a:pt x="1776" y="72"/>
                    <a:pt x="1552" y="1"/>
                    <a:pt x="1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1"/>
            <p:cNvSpPr/>
            <p:nvPr/>
          </p:nvSpPr>
          <p:spPr>
            <a:xfrm>
              <a:off x="1444763" y="4119400"/>
              <a:ext cx="82012" cy="83413"/>
            </a:xfrm>
            <a:custGeom>
              <a:avLst/>
              <a:gdLst/>
              <a:ahLst/>
              <a:cxnLst/>
              <a:rect l="l" t="t" r="r" b="b"/>
              <a:pathLst>
                <a:path w="3103" h="3156" extrusionOk="0">
                  <a:moveTo>
                    <a:pt x="1124" y="491"/>
                  </a:moveTo>
                  <a:cubicBezTo>
                    <a:pt x="1222" y="491"/>
                    <a:pt x="1343" y="491"/>
                    <a:pt x="1466" y="712"/>
                  </a:cubicBezTo>
                  <a:cubicBezTo>
                    <a:pt x="1539" y="859"/>
                    <a:pt x="1685" y="1005"/>
                    <a:pt x="1857" y="1152"/>
                  </a:cubicBezTo>
                  <a:cubicBezTo>
                    <a:pt x="1979" y="1273"/>
                    <a:pt x="2151" y="1371"/>
                    <a:pt x="2321" y="1420"/>
                  </a:cubicBezTo>
                  <a:cubicBezTo>
                    <a:pt x="2516" y="1469"/>
                    <a:pt x="2614" y="1566"/>
                    <a:pt x="2614" y="1713"/>
                  </a:cubicBezTo>
                  <a:cubicBezTo>
                    <a:pt x="2614" y="1836"/>
                    <a:pt x="2590" y="1983"/>
                    <a:pt x="2370" y="2055"/>
                  </a:cubicBezTo>
                  <a:cubicBezTo>
                    <a:pt x="2174" y="2129"/>
                    <a:pt x="2027" y="2276"/>
                    <a:pt x="1979" y="2471"/>
                  </a:cubicBezTo>
                  <a:cubicBezTo>
                    <a:pt x="1955" y="2520"/>
                    <a:pt x="1930" y="2593"/>
                    <a:pt x="1857" y="2618"/>
                  </a:cubicBezTo>
                  <a:cubicBezTo>
                    <a:pt x="1796" y="2654"/>
                    <a:pt x="1728" y="2666"/>
                    <a:pt x="1670" y="2666"/>
                  </a:cubicBezTo>
                  <a:cubicBezTo>
                    <a:pt x="1612" y="2666"/>
                    <a:pt x="1563" y="2654"/>
                    <a:pt x="1539" y="2642"/>
                  </a:cubicBezTo>
                  <a:cubicBezTo>
                    <a:pt x="1466" y="2593"/>
                    <a:pt x="1369" y="2544"/>
                    <a:pt x="1245" y="2544"/>
                  </a:cubicBezTo>
                  <a:cubicBezTo>
                    <a:pt x="903" y="2520"/>
                    <a:pt x="489" y="2348"/>
                    <a:pt x="489" y="1738"/>
                  </a:cubicBezTo>
                  <a:cubicBezTo>
                    <a:pt x="489" y="1543"/>
                    <a:pt x="538" y="1371"/>
                    <a:pt x="636" y="1224"/>
                  </a:cubicBezTo>
                  <a:cubicBezTo>
                    <a:pt x="733" y="1103"/>
                    <a:pt x="806" y="956"/>
                    <a:pt x="855" y="761"/>
                  </a:cubicBezTo>
                  <a:cubicBezTo>
                    <a:pt x="880" y="614"/>
                    <a:pt x="978" y="517"/>
                    <a:pt x="1124" y="491"/>
                  </a:cubicBezTo>
                  <a:close/>
                  <a:moveTo>
                    <a:pt x="1116" y="0"/>
                  </a:moveTo>
                  <a:cubicBezTo>
                    <a:pt x="1095" y="0"/>
                    <a:pt x="1072" y="1"/>
                    <a:pt x="1050" y="2"/>
                  </a:cubicBezTo>
                  <a:cubicBezTo>
                    <a:pt x="708" y="51"/>
                    <a:pt x="440" y="296"/>
                    <a:pt x="366" y="663"/>
                  </a:cubicBezTo>
                  <a:cubicBezTo>
                    <a:pt x="342" y="784"/>
                    <a:pt x="317" y="882"/>
                    <a:pt x="245" y="931"/>
                  </a:cubicBezTo>
                  <a:cubicBezTo>
                    <a:pt x="73" y="1175"/>
                    <a:pt x="0" y="1445"/>
                    <a:pt x="0" y="1738"/>
                  </a:cubicBezTo>
                  <a:cubicBezTo>
                    <a:pt x="0" y="2618"/>
                    <a:pt x="610" y="2984"/>
                    <a:pt x="1222" y="3033"/>
                  </a:cubicBezTo>
                  <a:lnTo>
                    <a:pt x="1271" y="3033"/>
                  </a:lnTo>
                  <a:cubicBezTo>
                    <a:pt x="1392" y="3130"/>
                    <a:pt x="1539" y="3156"/>
                    <a:pt x="1685" y="3156"/>
                  </a:cubicBezTo>
                  <a:cubicBezTo>
                    <a:pt x="1808" y="3156"/>
                    <a:pt x="1955" y="3130"/>
                    <a:pt x="2076" y="3058"/>
                  </a:cubicBezTo>
                  <a:cubicBezTo>
                    <a:pt x="2248" y="2984"/>
                    <a:pt x="2395" y="2814"/>
                    <a:pt x="2444" y="2593"/>
                  </a:cubicBezTo>
                  <a:cubicBezTo>
                    <a:pt x="2444" y="2569"/>
                    <a:pt x="2493" y="2520"/>
                    <a:pt x="2516" y="2520"/>
                  </a:cubicBezTo>
                  <a:cubicBezTo>
                    <a:pt x="2884" y="2397"/>
                    <a:pt x="3103" y="2104"/>
                    <a:pt x="3103" y="1713"/>
                  </a:cubicBezTo>
                  <a:cubicBezTo>
                    <a:pt x="3103" y="1347"/>
                    <a:pt x="2858" y="1078"/>
                    <a:pt x="2467" y="956"/>
                  </a:cubicBezTo>
                  <a:cubicBezTo>
                    <a:pt x="2370" y="931"/>
                    <a:pt x="2272" y="859"/>
                    <a:pt x="2199" y="810"/>
                  </a:cubicBezTo>
                  <a:cubicBezTo>
                    <a:pt x="2151" y="736"/>
                    <a:pt x="1979" y="638"/>
                    <a:pt x="1906" y="491"/>
                  </a:cubicBezTo>
                  <a:cubicBezTo>
                    <a:pt x="1745" y="170"/>
                    <a:pt x="1456" y="0"/>
                    <a:pt x="1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1"/>
            <p:cNvSpPr/>
            <p:nvPr/>
          </p:nvSpPr>
          <p:spPr>
            <a:xfrm>
              <a:off x="1519005" y="4207201"/>
              <a:ext cx="64595" cy="77651"/>
            </a:xfrm>
            <a:custGeom>
              <a:avLst/>
              <a:gdLst/>
              <a:ahLst/>
              <a:cxnLst/>
              <a:rect l="l" t="t" r="r" b="b"/>
              <a:pathLst>
                <a:path w="2444" h="2938" extrusionOk="0">
                  <a:moveTo>
                    <a:pt x="1156" y="489"/>
                  </a:moveTo>
                  <a:cubicBezTo>
                    <a:pt x="1178" y="489"/>
                    <a:pt x="1200" y="490"/>
                    <a:pt x="1222" y="492"/>
                  </a:cubicBezTo>
                  <a:cubicBezTo>
                    <a:pt x="1564" y="492"/>
                    <a:pt x="1834" y="786"/>
                    <a:pt x="1857" y="1128"/>
                  </a:cubicBezTo>
                  <a:cubicBezTo>
                    <a:pt x="1834" y="1300"/>
                    <a:pt x="1809" y="1519"/>
                    <a:pt x="1906" y="1740"/>
                  </a:cubicBezTo>
                  <a:cubicBezTo>
                    <a:pt x="1955" y="1812"/>
                    <a:pt x="1955" y="1886"/>
                    <a:pt x="1955" y="1984"/>
                  </a:cubicBezTo>
                  <a:cubicBezTo>
                    <a:pt x="1955" y="2228"/>
                    <a:pt x="1736" y="2447"/>
                    <a:pt x="1492" y="2447"/>
                  </a:cubicBezTo>
                  <a:cubicBezTo>
                    <a:pt x="1473" y="2449"/>
                    <a:pt x="1455" y="2450"/>
                    <a:pt x="1437" y="2450"/>
                  </a:cubicBezTo>
                  <a:cubicBezTo>
                    <a:pt x="1215" y="2450"/>
                    <a:pt x="1023" y="2309"/>
                    <a:pt x="978" y="2105"/>
                  </a:cubicBezTo>
                  <a:cubicBezTo>
                    <a:pt x="905" y="1910"/>
                    <a:pt x="831" y="1763"/>
                    <a:pt x="710" y="1642"/>
                  </a:cubicBezTo>
                  <a:cubicBezTo>
                    <a:pt x="563" y="1519"/>
                    <a:pt x="489" y="1349"/>
                    <a:pt x="489" y="1153"/>
                  </a:cubicBezTo>
                  <a:cubicBezTo>
                    <a:pt x="489" y="981"/>
                    <a:pt x="563" y="786"/>
                    <a:pt x="710" y="664"/>
                  </a:cubicBezTo>
                  <a:cubicBezTo>
                    <a:pt x="798" y="577"/>
                    <a:pt x="964" y="489"/>
                    <a:pt x="1156" y="489"/>
                  </a:cubicBezTo>
                  <a:close/>
                  <a:moveTo>
                    <a:pt x="1155" y="0"/>
                  </a:moveTo>
                  <a:cubicBezTo>
                    <a:pt x="868" y="0"/>
                    <a:pt x="589" y="99"/>
                    <a:pt x="368" y="297"/>
                  </a:cubicBezTo>
                  <a:cubicBezTo>
                    <a:pt x="147" y="518"/>
                    <a:pt x="0" y="835"/>
                    <a:pt x="0" y="1153"/>
                  </a:cubicBezTo>
                  <a:cubicBezTo>
                    <a:pt x="0" y="1470"/>
                    <a:pt x="124" y="1789"/>
                    <a:pt x="368" y="2007"/>
                  </a:cubicBezTo>
                  <a:cubicBezTo>
                    <a:pt x="417" y="2056"/>
                    <a:pt x="466" y="2154"/>
                    <a:pt x="489" y="2228"/>
                  </a:cubicBezTo>
                  <a:cubicBezTo>
                    <a:pt x="630" y="2650"/>
                    <a:pt x="1019" y="2938"/>
                    <a:pt x="1460" y="2938"/>
                  </a:cubicBezTo>
                  <a:cubicBezTo>
                    <a:pt x="1478" y="2938"/>
                    <a:pt x="1497" y="2937"/>
                    <a:pt x="1515" y="2936"/>
                  </a:cubicBezTo>
                  <a:cubicBezTo>
                    <a:pt x="2029" y="2913"/>
                    <a:pt x="2420" y="2496"/>
                    <a:pt x="2444" y="2007"/>
                  </a:cubicBezTo>
                  <a:cubicBezTo>
                    <a:pt x="2444" y="1837"/>
                    <a:pt x="2420" y="1691"/>
                    <a:pt x="2372" y="1568"/>
                  </a:cubicBezTo>
                  <a:cubicBezTo>
                    <a:pt x="2297" y="1398"/>
                    <a:pt x="2323" y="1372"/>
                    <a:pt x="2346" y="1128"/>
                  </a:cubicBezTo>
                  <a:cubicBezTo>
                    <a:pt x="2323" y="518"/>
                    <a:pt x="1834" y="29"/>
                    <a:pt x="1248" y="4"/>
                  </a:cubicBezTo>
                  <a:cubicBezTo>
                    <a:pt x="1217" y="1"/>
                    <a:pt x="1186" y="0"/>
                    <a:pt x="1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1431178" y="4234476"/>
              <a:ext cx="74321" cy="93641"/>
            </a:xfrm>
            <a:custGeom>
              <a:avLst/>
              <a:gdLst/>
              <a:ahLst/>
              <a:cxnLst/>
              <a:rect l="l" t="t" r="r" b="b"/>
              <a:pathLst>
                <a:path w="2812" h="3543" extrusionOk="0">
                  <a:moveTo>
                    <a:pt x="952" y="498"/>
                  </a:moveTo>
                  <a:cubicBezTo>
                    <a:pt x="1023" y="498"/>
                    <a:pt x="1098" y="518"/>
                    <a:pt x="1173" y="561"/>
                  </a:cubicBezTo>
                  <a:cubicBezTo>
                    <a:pt x="1320" y="659"/>
                    <a:pt x="1492" y="854"/>
                    <a:pt x="1711" y="927"/>
                  </a:cubicBezTo>
                  <a:cubicBezTo>
                    <a:pt x="2127" y="1122"/>
                    <a:pt x="2297" y="1392"/>
                    <a:pt x="2225" y="1783"/>
                  </a:cubicBezTo>
                  <a:cubicBezTo>
                    <a:pt x="2199" y="1978"/>
                    <a:pt x="2127" y="2148"/>
                    <a:pt x="1980" y="2272"/>
                  </a:cubicBezTo>
                  <a:cubicBezTo>
                    <a:pt x="1857" y="2369"/>
                    <a:pt x="1736" y="2588"/>
                    <a:pt x="1711" y="2809"/>
                  </a:cubicBezTo>
                  <a:cubicBezTo>
                    <a:pt x="1690" y="2940"/>
                    <a:pt x="1570" y="3032"/>
                    <a:pt x="1457" y="3032"/>
                  </a:cubicBezTo>
                  <a:cubicBezTo>
                    <a:pt x="1444" y="3032"/>
                    <a:pt x="1431" y="3031"/>
                    <a:pt x="1417" y="3028"/>
                  </a:cubicBezTo>
                  <a:cubicBezTo>
                    <a:pt x="1222" y="3005"/>
                    <a:pt x="1173" y="2881"/>
                    <a:pt x="1150" y="2784"/>
                  </a:cubicBezTo>
                  <a:cubicBezTo>
                    <a:pt x="1124" y="2588"/>
                    <a:pt x="1026" y="2418"/>
                    <a:pt x="880" y="2272"/>
                  </a:cubicBezTo>
                  <a:cubicBezTo>
                    <a:pt x="684" y="2099"/>
                    <a:pt x="587" y="1832"/>
                    <a:pt x="612" y="1562"/>
                  </a:cubicBezTo>
                  <a:cubicBezTo>
                    <a:pt x="661" y="1415"/>
                    <a:pt x="661" y="1245"/>
                    <a:pt x="587" y="1024"/>
                  </a:cubicBezTo>
                  <a:cubicBezTo>
                    <a:pt x="538" y="854"/>
                    <a:pt x="587" y="682"/>
                    <a:pt x="710" y="584"/>
                  </a:cubicBezTo>
                  <a:cubicBezTo>
                    <a:pt x="778" y="530"/>
                    <a:pt x="861" y="498"/>
                    <a:pt x="952" y="498"/>
                  </a:cubicBezTo>
                  <a:close/>
                  <a:moveTo>
                    <a:pt x="954" y="0"/>
                  </a:moveTo>
                  <a:cubicBezTo>
                    <a:pt x="764" y="0"/>
                    <a:pt x="576" y="61"/>
                    <a:pt x="417" y="194"/>
                  </a:cubicBezTo>
                  <a:cubicBezTo>
                    <a:pt x="123" y="414"/>
                    <a:pt x="0" y="829"/>
                    <a:pt x="123" y="1171"/>
                  </a:cubicBezTo>
                  <a:cubicBezTo>
                    <a:pt x="147" y="1294"/>
                    <a:pt x="172" y="1294"/>
                    <a:pt x="147" y="1490"/>
                  </a:cubicBezTo>
                  <a:cubicBezTo>
                    <a:pt x="74" y="1929"/>
                    <a:pt x="221" y="2344"/>
                    <a:pt x="538" y="2637"/>
                  </a:cubicBezTo>
                  <a:cubicBezTo>
                    <a:pt x="612" y="2711"/>
                    <a:pt x="661" y="2784"/>
                    <a:pt x="661" y="2858"/>
                  </a:cubicBezTo>
                  <a:cubicBezTo>
                    <a:pt x="710" y="3224"/>
                    <a:pt x="1052" y="3517"/>
                    <a:pt x="1466" y="3542"/>
                  </a:cubicBezTo>
                  <a:cubicBezTo>
                    <a:pt x="1785" y="3542"/>
                    <a:pt x="2127" y="3272"/>
                    <a:pt x="2199" y="2907"/>
                  </a:cubicBezTo>
                  <a:cubicBezTo>
                    <a:pt x="2199" y="2833"/>
                    <a:pt x="2225" y="2760"/>
                    <a:pt x="2322" y="2637"/>
                  </a:cubicBezTo>
                  <a:cubicBezTo>
                    <a:pt x="2518" y="2442"/>
                    <a:pt x="2665" y="2174"/>
                    <a:pt x="2713" y="1855"/>
                  </a:cubicBezTo>
                  <a:cubicBezTo>
                    <a:pt x="2811" y="1269"/>
                    <a:pt x="2518" y="757"/>
                    <a:pt x="1906" y="487"/>
                  </a:cubicBezTo>
                  <a:cubicBezTo>
                    <a:pt x="1759" y="438"/>
                    <a:pt x="1638" y="268"/>
                    <a:pt x="1417" y="121"/>
                  </a:cubicBezTo>
                  <a:cubicBezTo>
                    <a:pt x="1273" y="43"/>
                    <a:pt x="1113" y="0"/>
                    <a:pt x="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1"/>
            <p:cNvSpPr/>
            <p:nvPr/>
          </p:nvSpPr>
          <p:spPr>
            <a:xfrm>
              <a:off x="1506768" y="4317070"/>
              <a:ext cx="82673" cy="83360"/>
            </a:xfrm>
            <a:custGeom>
              <a:avLst/>
              <a:gdLst/>
              <a:ahLst/>
              <a:cxnLst/>
              <a:rect l="l" t="t" r="r" b="b"/>
              <a:pathLst>
                <a:path w="3128" h="3154" extrusionOk="0">
                  <a:moveTo>
                    <a:pt x="1245" y="1"/>
                  </a:moveTo>
                  <a:cubicBezTo>
                    <a:pt x="1124" y="1"/>
                    <a:pt x="1001" y="26"/>
                    <a:pt x="903" y="75"/>
                  </a:cubicBezTo>
                  <a:cubicBezTo>
                    <a:pt x="757" y="99"/>
                    <a:pt x="684" y="245"/>
                    <a:pt x="733" y="368"/>
                  </a:cubicBezTo>
                  <a:cubicBezTo>
                    <a:pt x="774" y="490"/>
                    <a:pt x="865" y="545"/>
                    <a:pt x="979" y="545"/>
                  </a:cubicBezTo>
                  <a:cubicBezTo>
                    <a:pt x="1002" y="545"/>
                    <a:pt x="1025" y="543"/>
                    <a:pt x="1050" y="538"/>
                  </a:cubicBezTo>
                  <a:cubicBezTo>
                    <a:pt x="1099" y="515"/>
                    <a:pt x="1173" y="490"/>
                    <a:pt x="1245" y="490"/>
                  </a:cubicBezTo>
                  <a:cubicBezTo>
                    <a:pt x="1685" y="490"/>
                    <a:pt x="1978" y="710"/>
                    <a:pt x="2102" y="1150"/>
                  </a:cubicBezTo>
                  <a:cubicBezTo>
                    <a:pt x="2150" y="1320"/>
                    <a:pt x="2248" y="1492"/>
                    <a:pt x="2395" y="1614"/>
                  </a:cubicBezTo>
                  <a:cubicBezTo>
                    <a:pt x="2541" y="1737"/>
                    <a:pt x="2614" y="1907"/>
                    <a:pt x="2614" y="2102"/>
                  </a:cubicBezTo>
                  <a:cubicBezTo>
                    <a:pt x="2614" y="2395"/>
                    <a:pt x="2369" y="2640"/>
                    <a:pt x="2076" y="2665"/>
                  </a:cubicBezTo>
                  <a:cubicBezTo>
                    <a:pt x="1978" y="2665"/>
                    <a:pt x="1881" y="2640"/>
                    <a:pt x="1783" y="2616"/>
                  </a:cubicBezTo>
                  <a:cubicBezTo>
                    <a:pt x="1683" y="2559"/>
                    <a:pt x="1566" y="2535"/>
                    <a:pt x="1447" y="2535"/>
                  </a:cubicBezTo>
                  <a:cubicBezTo>
                    <a:pt x="1363" y="2535"/>
                    <a:pt x="1277" y="2547"/>
                    <a:pt x="1196" y="2568"/>
                  </a:cubicBezTo>
                  <a:cubicBezTo>
                    <a:pt x="1148" y="2591"/>
                    <a:pt x="1099" y="2591"/>
                    <a:pt x="1050" y="2591"/>
                  </a:cubicBezTo>
                  <a:cubicBezTo>
                    <a:pt x="880" y="2568"/>
                    <a:pt x="733" y="2444"/>
                    <a:pt x="708" y="2274"/>
                  </a:cubicBezTo>
                  <a:cubicBezTo>
                    <a:pt x="708" y="2102"/>
                    <a:pt x="684" y="1883"/>
                    <a:pt x="587" y="1662"/>
                  </a:cubicBezTo>
                  <a:cubicBezTo>
                    <a:pt x="538" y="1565"/>
                    <a:pt x="489" y="1369"/>
                    <a:pt x="512" y="1199"/>
                  </a:cubicBezTo>
                  <a:cubicBezTo>
                    <a:pt x="538" y="1053"/>
                    <a:pt x="440" y="929"/>
                    <a:pt x="293" y="906"/>
                  </a:cubicBezTo>
                  <a:cubicBezTo>
                    <a:pt x="170" y="906"/>
                    <a:pt x="49" y="978"/>
                    <a:pt x="24" y="1125"/>
                  </a:cubicBezTo>
                  <a:cubicBezTo>
                    <a:pt x="0" y="1346"/>
                    <a:pt x="24" y="1639"/>
                    <a:pt x="147" y="1883"/>
                  </a:cubicBezTo>
                  <a:cubicBezTo>
                    <a:pt x="219" y="2030"/>
                    <a:pt x="219" y="2151"/>
                    <a:pt x="244" y="2372"/>
                  </a:cubicBezTo>
                  <a:cubicBezTo>
                    <a:pt x="293" y="2763"/>
                    <a:pt x="610" y="3056"/>
                    <a:pt x="1001" y="3080"/>
                  </a:cubicBezTo>
                  <a:cubicBezTo>
                    <a:pt x="1124" y="3080"/>
                    <a:pt x="1245" y="3080"/>
                    <a:pt x="1343" y="3031"/>
                  </a:cubicBezTo>
                  <a:cubicBezTo>
                    <a:pt x="1365" y="3024"/>
                    <a:pt x="1388" y="3021"/>
                    <a:pt x="1413" y="3021"/>
                  </a:cubicBezTo>
                  <a:cubicBezTo>
                    <a:pt x="1472" y="3021"/>
                    <a:pt x="1536" y="3038"/>
                    <a:pt x="1587" y="3056"/>
                  </a:cubicBezTo>
                  <a:cubicBezTo>
                    <a:pt x="1711" y="3105"/>
                    <a:pt x="1906" y="3154"/>
                    <a:pt x="2102" y="3154"/>
                  </a:cubicBezTo>
                  <a:cubicBezTo>
                    <a:pt x="2639" y="3105"/>
                    <a:pt x="3102" y="2665"/>
                    <a:pt x="3102" y="2102"/>
                  </a:cubicBezTo>
                  <a:cubicBezTo>
                    <a:pt x="3128" y="1760"/>
                    <a:pt x="2981" y="1467"/>
                    <a:pt x="2711" y="1248"/>
                  </a:cubicBezTo>
                  <a:cubicBezTo>
                    <a:pt x="2639" y="1174"/>
                    <a:pt x="2590" y="1101"/>
                    <a:pt x="2565" y="1004"/>
                  </a:cubicBezTo>
                  <a:cubicBezTo>
                    <a:pt x="2369" y="368"/>
                    <a:pt x="1906" y="1"/>
                    <a:pt x="1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1592004" y="4255753"/>
              <a:ext cx="72365" cy="86558"/>
            </a:xfrm>
            <a:custGeom>
              <a:avLst/>
              <a:gdLst/>
              <a:ahLst/>
              <a:cxnLst/>
              <a:rect l="l" t="t" r="r" b="b"/>
              <a:pathLst>
                <a:path w="2738" h="3275" extrusionOk="0">
                  <a:moveTo>
                    <a:pt x="1516" y="489"/>
                  </a:moveTo>
                  <a:cubicBezTo>
                    <a:pt x="1760" y="489"/>
                    <a:pt x="1930" y="659"/>
                    <a:pt x="1955" y="880"/>
                  </a:cubicBezTo>
                  <a:cubicBezTo>
                    <a:pt x="1955" y="1099"/>
                    <a:pt x="1979" y="1418"/>
                    <a:pt x="2077" y="1662"/>
                  </a:cubicBezTo>
                  <a:cubicBezTo>
                    <a:pt x="2200" y="1930"/>
                    <a:pt x="2151" y="2321"/>
                    <a:pt x="1881" y="2542"/>
                  </a:cubicBezTo>
                  <a:cubicBezTo>
                    <a:pt x="1735" y="2712"/>
                    <a:pt x="1516" y="2786"/>
                    <a:pt x="1295" y="2786"/>
                  </a:cubicBezTo>
                  <a:cubicBezTo>
                    <a:pt x="880" y="2761"/>
                    <a:pt x="538" y="2419"/>
                    <a:pt x="513" y="2004"/>
                  </a:cubicBezTo>
                  <a:cubicBezTo>
                    <a:pt x="489" y="1734"/>
                    <a:pt x="610" y="1490"/>
                    <a:pt x="831" y="1320"/>
                  </a:cubicBezTo>
                  <a:cubicBezTo>
                    <a:pt x="1027" y="1173"/>
                    <a:pt x="1125" y="929"/>
                    <a:pt x="1099" y="685"/>
                  </a:cubicBezTo>
                  <a:cubicBezTo>
                    <a:pt x="1099" y="610"/>
                    <a:pt x="1125" y="513"/>
                    <a:pt x="1516" y="489"/>
                  </a:cubicBezTo>
                  <a:close/>
                  <a:moveTo>
                    <a:pt x="1516" y="0"/>
                  </a:moveTo>
                  <a:cubicBezTo>
                    <a:pt x="734" y="24"/>
                    <a:pt x="610" y="440"/>
                    <a:pt x="610" y="685"/>
                  </a:cubicBezTo>
                  <a:cubicBezTo>
                    <a:pt x="610" y="757"/>
                    <a:pt x="610" y="855"/>
                    <a:pt x="513" y="929"/>
                  </a:cubicBezTo>
                  <a:cubicBezTo>
                    <a:pt x="196" y="1197"/>
                    <a:pt x="1" y="1613"/>
                    <a:pt x="24" y="2028"/>
                  </a:cubicBezTo>
                  <a:cubicBezTo>
                    <a:pt x="73" y="2712"/>
                    <a:pt x="610" y="3249"/>
                    <a:pt x="1295" y="3275"/>
                  </a:cubicBezTo>
                  <a:cubicBezTo>
                    <a:pt x="1613" y="3275"/>
                    <a:pt x="1979" y="3152"/>
                    <a:pt x="2223" y="2907"/>
                  </a:cubicBezTo>
                  <a:cubicBezTo>
                    <a:pt x="2591" y="2542"/>
                    <a:pt x="2737" y="1979"/>
                    <a:pt x="2542" y="1467"/>
                  </a:cubicBezTo>
                  <a:cubicBezTo>
                    <a:pt x="2468" y="1294"/>
                    <a:pt x="2444" y="1076"/>
                    <a:pt x="2444" y="831"/>
                  </a:cubicBezTo>
                  <a:cubicBezTo>
                    <a:pt x="2419" y="366"/>
                    <a:pt x="2004" y="0"/>
                    <a:pt x="1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1382758" y="4007681"/>
              <a:ext cx="386856" cy="441170"/>
            </a:xfrm>
            <a:custGeom>
              <a:avLst/>
              <a:gdLst/>
              <a:ahLst/>
              <a:cxnLst/>
              <a:rect l="l" t="t" r="r" b="b"/>
              <a:pathLst>
                <a:path w="14637" h="16692" extrusionOk="0">
                  <a:moveTo>
                    <a:pt x="12535" y="590"/>
                  </a:moveTo>
                  <a:cubicBezTo>
                    <a:pt x="13121" y="906"/>
                    <a:pt x="14050" y="1665"/>
                    <a:pt x="13854" y="2935"/>
                  </a:cubicBezTo>
                  <a:cubicBezTo>
                    <a:pt x="13806" y="3252"/>
                    <a:pt x="13610" y="3545"/>
                    <a:pt x="13342" y="3717"/>
                  </a:cubicBezTo>
                  <a:lnTo>
                    <a:pt x="13049" y="3717"/>
                  </a:lnTo>
                  <a:cubicBezTo>
                    <a:pt x="13170" y="3424"/>
                    <a:pt x="13219" y="3105"/>
                    <a:pt x="13196" y="2691"/>
                  </a:cubicBezTo>
                  <a:cubicBezTo>
                    <a:pt x="13196" y="2544"/>
                    <a:pt x="13098" y="2447"/>
                    <a:pt x="12951" y="2447"/>
                  </a:cubicBezTo>
                  <a:cubicBezTo>
                    <a:pt x="12828" y="2447"/>
                    <a:pt x="12707" y="2544"/>
                    <a:pt x="12707" y="2691"/>
                  </a:cubicBezTo>
                  <a:cubicBezTo>
                    <a:pt x="12730" y="3229"/>
                    <a:pt x="12633" y="3522"/>
                    <a:pt x="12511" y="3717"/>
                  </a:cubicBezTo>
                  <a:lnTo>
                    <a:pt x="12193" y="3717"/>
                  </a:lnTo>
                  <a:cubicBezTo>
                    <a:pt x="11948" y="3545"/>
                    <a:pt x="11778" y="3277"/>
                    <a:pt x="11704" y="2935"/>
                  </a:cubicBezTo>
                  <a:cubicBezTo>
                    <a:pt x="11655" y="2691"/>
                    <a:pt x="11681" y="2421"/>
                    <a:pt x="11753" y="2275"/>
                  </a:cubicBezTo>
                  <a:cubicBezTo>
                    <a:pt x="12291" y="1469"/>
                    <a:pt x="12486" y="932"/>
                    <a:pt x="12535" y="590"/>
                  </a:cubicBezTo>
                  <a:close/>
                  <a:moveTo>
                    <a:pt x="12423" y="0"/>
                  </a:moveTo>
                  <a:cubicBezTo>
                    <a:pt x="12349" y="0"/>
                    <a:pt x="12279" y="22"/>
                    <a:pt x="12218" y="52"/>
                  </a:cubicBezTo>
                  <a:cubicBezTo>
                    <a:pt x="12120" y="124"/>
                    <a:pt x="12072" y="222"/>
                    <a:pt x="12072" y="345"/>
                  </a:cubicBezTo>
                  <a:cubicBezTo>
                    <a:pt x="12072" y="515"/>
                    <a:pt x="12023" y="1004"/>
                    <a:pt x="11339" y="2007"/>
                  </a:cubicBezTo>
                  <a:cubicBezTo>
                    <a:pt x="11241" y="2177"/>
                    <a:pt x="11192" y="2421"/>
                    <a:pt x="11192" y="2666"/>
                  </a:cubicBezTo>
                  <a:cubicBezTo>
                    <a:pt x="10926" y="2566"/>
                    <a:pt x="10639" y="2512"/>
                    <a:pt x="10351" y="2512"/>
                  </a:cubicBezTo>
                  <a:cubicBezTo>
                    <a:pt x="10004" y="2512"/>
                    <a:pt x="9655" y="2590"/>
                    <a:pt x="9335" y="2763"/>
                  </a:cubicBezTo>
                  <a:lnTo>
                    <a:pt x="7771" y="3594"/>
                  </a:lnTo>
                  <a:cubicBezTo>
                    <a:pt x="7677" y="3651"/>
                    <a:pt x="7569" y="3678"/>
                    <a:pt x="7460" y="3678"/>
                  </a:cubicBezTo>
                  <a:cubicBezTo>
                    <a:pt x="7285" y="3678"/>
                    <a:pt x="7109" y="3608"/>
                    <a:pt x="6989" y="3473"/>
                  </a:cubicBezTo>
                  <a:cubicBezTo>
                    <a:pt x="6768" y="3277"/>
                    <a:pt x="6719" y="2959"/>
                    <a:pt x="6842" y="2714"/>
                  </a:cubicBezTo>
                  <a:lnTo>
                    <a:pt x="7527" y="1274"/>
                  </a:lnTo>
                  <a:cubicBezTo>
                    <a:pt x="7648" y="1004"/>
                    <a:pt x="7624" y="687"/>
                    <a:pt x="7478" y="418"/>
                  </a:cubicBezTo>
                  <a:cubicBezTo>
                    <a:pt x="7306" y="150"/>
                    <a:pt x="7012" y="3"/>
                    <a:pt x="6719" y="3"/>
                  </a:cubicBezTo>
                  <a:cubicBezTo>
                    <a:pt x="5132" y="3"/>
                    <a:pt x="3591" y="711"/>
                    <a:pt x="2370" y="1981"/>
                  </a:cubicBezTo>
                  <a:cubicBezTo>
                    <a:pt x="2272" y="2079"/>
                    <a:pt x="2272" y="2226"/>
                    <a:pt x="2370" y="2324"/>
                  </a:cubicBezTo>
                  <a:cubicBezTo>
                    <a:pt x="2413" y="2367"/>
                    <a:pt x="2470" y="2386"/>
                    <a:pt x="2530" y="2386"/>
                  </a:cubicBezTo>
                  <a:cubicBezTo>
                    <a:pt x="2605" y="2386"/>
                    <a:pt x="2683" y="2355"/>
                    <a:pt x="2737" y="2300"/>
                  </a:cubicBezTo>
                  <a:cubicBezTo>
                    <a:pt x="3836" y="1127"/>
                    <a:pt x="5253" y="492"/>
                    <a:pt x="6719" y="492"/>
                  </a:cubicBezTo>
                  <a:cubicBezTo>
                    <a:pt x="6866" y="492"/>
                    <a:pt x="6989" y="564"/>
                    <a:pt x="7061" y="687"/>
                  </a:cubicBezTo>
                  <a:cubicBezTo>
                    <a:pt x="7136" y="809"/>
                    <a:pt x="7136" y="955"/>
                    <a:pt x="7087" y="1078"/>
                  </a:cubicBezTo>
                  <a:lnTo>
                    <a:pt x="6403" y="2496"/>
                  </a:lnTo>
                  <a:cubicBezTo>
                    <a:pt x="6207" y="2959"/>
                    <a:pt x="6279" y="3473"/>
                    <a:pt x="6647" y="3815"/>
                  </a:cubicBezTo>
                  <a:cubicBezTo>
                    <a:pt x="6862" y="4045"/>
                    <a:pt x="7154" y="4169"/>
                    <a:pt x="7462" y="4169"/>
                  </a:cubicBezTo>
                  <a:cubicBezTo>
                    <a:pt x="7645" y="4169"/>
                    <a:pt x="7833" y="4125"/>
                    <a:pt x="8015" y="4034"/>
                  </a:cubicBezTo>
                  <a:lnTo>
                    <a:pt x="9579" y="3203"/>
                  </a:lnTo>
                  <a:cubicBezTo>
                    <a:pt x="9823" y="3070"/>
                    <a:pt x="10097" y="3003"/>
                    <a:pt x="10371" y="3003"/>
                  </a:cubicBezTo>
                  <a:cubicBezTo>
                    <a:pt x="10702" y="3003"/>
                    <a:pt x="11033" y="3101"/>
                    <a:pt x="11313" y="3301"/>
                  </a:cubicBezTo>
                  <a:cubicBezTo>
                    <a:pt x="11411" y="3571"/>
                    <a:pt x="11557" y="3815"/>
                    <a:pt x="11753" y="3985"/>
                  </a:cubicBezTo>
                  <a:lnTo>
                    <a:pt x="11753" y="4157"/>
                  </a:lnTo>
                  <a:cubicBezTo>
                    <a:pt x="11802" y="4402"/>
                    <a:pt x="11851" y="4767"/>
                    <a:pt x="11876" y="5060"/>
                  </a:cubicBezTo>
                  <a:cubicBezTo>
                    <a:pt x="11897" y="5192"/>
                    <a:pt x="11999" y="5285"/>
                    <a:pt x="12108" y="5285"/>
                  </a:cubicBezTo>
                  <a:cubicBezTo>
                    <a:pt x="12120" y="5285"/>
                    <a:pt x="12132" y="5284"/>
                    <a:pt x="12144" y="5281"/>
                  </a:cubicBezTo>
                  <a:cubicBezTo>
                    <a:pt x="12291" y="5281"/>
                    <a:pt x="12388" y="5158"/>
                    <a:pt x="12365" y="5037"/>
                  </a:cubicBezTo>
                  <a:cubicBezTo>
                    <a:pt x="12339" y="4744"/>
                    <a:pt x="12316" y="4474"/>
                    <a:pt x="12267" y="4206"/>
                  </a:cubicBezTo>
                  <a:lnTo>
                    <a:pt x="13293" y="4206"/>
                  </a:lnTo>
                  <a:cubicBezTo>
                    <a:pt x="13121" y="5109"/>
                    <a:pt x="13121" y="6112"/>
                    <a:pt x="13293" y="7041"/>
                  </a:cubicBezTo>
                  <a:lnTo>
                    <a:pt x="12267" y="7041"/>
                  </a:lnTo>
                  <a:cubicBezTo>
                    <a:pt x="12291" y="6820"/>
                    <a:pt x="12339" y="6478"/>
                    <a:pt x="12365" y="6210"/>
                  </a:cubicBezTo>
                  <a:cubicBezTo>
                    <a:pt x="12388" y="6063"/>
                    <a:pt x="12291" y="5940"/>
                    <a:pt x="12144" y="5940"/>
                  </a:cubicBezTo>
                  <a:cubicBezTo>
                    <a:pt x="12134" y="5938"/>
                    <a:pt x="12123" y="5937"/>
                    <a:pt x="12113" y="5937"/>
                  </a:cubicBezTo>
                  <a:cubicBezTo>
                    <a:pt x="12003" y="5937"/>
                    <a:pt x="11898" y="6048"/>
                    <a:pt x="11876" y="6161"/>
                  </a:cubicBezTo>
                  <a:cubicBezTo>
                    <a:pt x="11876" y="6405"/>
                    <a:pt x="11827" y="6650"/>
                    <a:pt x="11778" y="6894"/>
                  </a:cubicBezTo>
                  <a:lnTo>
                    <a:pt x="11753" y="7089"/>
                  </a:lnTo>
                  <a:cubicBezTo>
                    <a:pt x="11730" y="7113"/>
                    <a:pt x="11681" y="7138"/>
                    <a:pt x="11655" y="7162"/>
                  </a:cubicBezTo>
                  <a:cubicBezTo>
                    <a:pt x="11583" y="7236"/>
                    <a:pt x="11557" y="7334"/>
                    <a:pt x="11557" y="7432"/>
                  </a:cubicBezTo>
                  <a:lnTo>
                    <a:pt x="11851" y="12782"/>
                  </a:lnTo>
                  <a:cubicBezTo>
                    <a:pt x="10678" y="14909"/>
                    <a:pt x="8772" y="16203"/>
                    <a:pt x="6719" y="16203"/>
                  </a:cubicBezTo>
                  <a:cubicBezTo>
                    <a:pt x="3275" y="16203"/>
                    <a:pt x="489" y="12684"/>
                    <a:pt x="489" y="8335"/>
                  </a:cubicBezTo>
                  <a:cubicBezTo>
                    <a:pt x="489" y="6429"/>
                    <a:pt x="1027" y="4597"/>
                    <a:pt x="2028" y="3180"/>
                  </a:cubicBezTo>
                  <a:cubicBezTo>
                    <a:pt x="2102" y="3057"/>
                    <a:pt x="2076" y="2910"/>
                    <a:pt x="1955" y="2838"/>
                  </a:cubicBezTo>
                  <a:cubicBezTo>
                    <a:pt x="1917" y="2808"/>
                    <a:pt x="1871" y="2795"/>
                    <a:pt x="1823" y="2795"/>
                  </a:cubicBezTo>
                  <a:cubicBezTo>
                    <a:pt x="1750" y="2795"/>
                    <a:pt x="1672" y="2827"/>
                    <a:pt x="1613" y="2887"/>
                  </a:cubicBezTo>
                  <a:cubicBezTo>
                    <a:pt x="587" y="4402"/>
                    <a:pt x="0" y="6331"/>
                    <a:pt x="0" y="8335"/>
                  </a:cubicBezTo>
                  <a:cubicBezTo>
                    <a:pt x="0" y="10559"/>
                    <a:pt x="685" y="12661"/>
                    <a:pt x="1955" y="14225"/>
                  </a:cubicBezTo>
                  <a:cubicBezTo>
                    <a:pt x="3201" y="15812"/>
                    <a:pt x="4911" y="16692"/>
                    <a:pt x="6719" y="16692"/>
                  </a:cubicBezTo>
                  <a:cubicBezTo>
                    <a:pt x="8723" y="16692"/>
                    <a:pt x="10629" y="15568"/>
                    <a:pt x="11900" y="13638"/>
                  </a:cubicBezTo>
                  <a:lnTo>
                    <a:pt x="12023" y="15959"/>
                  </a:lnTo>
                  <a:cubicBezTo>
                    <a:pt x="12046" y="16375"/>
                    <a:pt x="12365" y="16692"/>
                    <a:pt x="12779" y="16692"/>
                  </a:cubicBezTo>
                  <a:cubicBezTo>
                    <a:pt x="13170" y="16692"/>
                    <a:pt x="13512" y="16375"/>
                    <a:pt x="13538" y="15959"/>
                  </a:cubicBezTo>
                  <a:lnTo>
                    <a:pt x="13587" y="14883"/>
                  </a:lnTo>
                  <a:cubicBezTo>
                    <a:pt x="13610" y="14762"/>
                    <a:pt x="13489" y="14639"/>
                    <a:pt x="13366" y="14639"/>
                  </a:cubicBezTo>
                  <a:cubicBezTo>
                    <a:pt x="13353" y="14637"/>
                    <a:pt x="13341" y="14636"/>
                    <a:pt x="13330" y="14636"/>
                  </a:cubicBezTo>
                  <a:cubicBezTo>
                    <a:pt x="13203" y="14636"/>
                    <a:pt x="13119" y="14747"/>
                    <a:pt x="13098" y="14860"/>
                  </a:cubicBezTo>
                  <a:lnTo>
                    <a:pt x="13049" y="15935"/>
                  </a:lnTo>
                  <a:cubicBezTo>
                    <a:pt x="13049" y="16082"/>
                    <a:pt x="12926" y="16203"/>
                    <a:pt x="12779" y="16203"/>
                  </a:cubicBezTo>
                  <a:cubicBezTo>
                    <a:pt x="12633" y="16203"/>
                    <a:pt x="12511" y="16082"/>
                    <a:pt x="12511" y="15935"/>
                  </a:cubicBezTo>
                  <a:lnTo>
                    <a:pt x="12046" y="7529"/>
                  </a:lnTo>
                  <a:lnTo>
                    <a:pt x="13489" y="7529"/>
                  </a:lnTo>
                  <a:lnTo>
                    <a:pt x="13170" y="13711"/>
                  </a:lnTo>
                  <a:cubicBezTo>
                    <a:pt x="13170" y="13857"/>
                    <a:pt x="13268" y="13980"/>
                    <a:pt x="13391" y="13980"/>
                  </a:cubicBezTo>
                  <a:cubicBezTo>
                    <a:pt x="13538" y="13980"/>
                    <a:pt x="13659" y="13883"/>
                    <a:pt x="13659" y="13736"/>
                  </a:cubicBezTo>
                  <a:lnTo>
                    <a:pt x="14001" y="7432"/>
                  </a:lnTo>
                  <a:cubicBezTo>
                    <a:pt x="14001" y="7334"/>
                    <a:pt x="13952" y="7236"/>
                    <a:pt x="13880" y="7162"/>
                  </a:cubicBezTo>
                  <a:lnTo>
                    <a:pt x="13806" y="7089"/>
                  </a:lnTo>
                  <a:lnTo>
                    <a:pt x="13757" y="6894"/>
                  </a:lnTo>
                  <a:cubicBezTo>
                    <a:pt x="13610" y="6014"/>
                    <a:pt x="13610" y="5060"/>
                    <a:pt x="13806" y="4157"/>
                  </a:cubicBezTo>
                  <a:cubicBezTo>
                    <a:pt x="13806" y="4108"/>
                    <a:pt x="13806" y="4034"/>
                    <a:pt x="13782" y="3985"/>
                  </a:cubicBezTo>
                  <a:cubicBezTo>
                    <a:pt x="14075" y="3741"/>
                    <a:pt x="14271" y="3399"/>
                    <a:pt x="14320" y="3033"/>
                  </a:cubicBezTo>
                  <a:cubicBezTo>
                    <a:pt x="14636" y="1199"/>
                    <a:pt x="13049" y="271"/>
                    <a:pt x="12560" y="27"/>
                  </a:cubicBezTo>
                  <a:cubicBezTo>
                    <a:pt x="12514" y="8"/>
                    <a:pt x="12468" y="0"/>
                    <a:pt x="12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1"/>
          <p:cNvGrpSpPr/>
          <p:nvPr/>
        </p:nvGrpSpPr>
        <p:grpSpPr>
          <a:xfrm>
            <a:off x="5739024" y="3288734"/>
            <a:ext cx="446931" cy="441064"/>
            <a:chOff x="2060211" y="3309691"/>
            <a:chExt cx="446931" cy="441064"/>
          </a:xfrm>
        </p:grpSpPr>
        <p:sp>
          <p:nvSpPr>
            <p:cNvPr id="363" name="Google Shape;363;p41"/>
            <p:cNvSpPr/>
            <p:nvPr/>
          </p:nvSpPr>
          <p:spPr>
            <a:xfrm>
              <a:off x="2060211" y="3309691"/>
              <a:ext cx="385614" cy="441064"/>
            </a:xfrm>
            <a:custGeom>
              <a:avLst/>
              <a:gdLst/>
              <a:ahLst/>
              <a:cxnLst/>
              <a:rect l="l" t="t" r="r" b="b"/>
              <a:pathLst>
                <a:path w="14590" h="16688" extrusionOk="0">
                  <a:moveTo>
                    <a:pt x="7555" y="499"/>
                  </a:moveTo>
                  <a:cubicBezTo>
                    <a:pt x="7641" y="499"/>
                    <a:pt x="7722" y="543"/>
                    <a:pt x="7771" y="608"/>
                  </a:cubicBezTo>
                  <a:lnTo>
                    <a:pt x="8211" y="1390"/>
                  </a:lnTo>
                  <a:lnTo>
                    <a:pt x="5939" y="1390"/>
                  </a:lnTo>
                  <a:lnTo>
                    <a:pt x="7429" y="534"/>
                  </a:lnTo>
                  <a:cubicBezTo>
                    <a:pt x="7470" y="510"/>
                    <a:pt x="7513" y="499"/>
                    <a:pt x="7555" y="499"/>
                  </a:cubicBezTo>
                  <a:close/>
                  <a:moveTo>
                    <a:pt x="7014" y="13315"/>
                  </a:moveTo>
                  <a:lnTo>
                    <a:pt x="7943" y="14951"/>
                  </a:lnTo>
                  <a:lnTo>
                    <a:pt x="5669" y="14951"/>
                  </a:lnTo>
                  <a:cubicBezTo>
                    <a:pt x="5523" y="14951"/>
                    <a:pt x="5425" y="14830"/>
                    <a:pt x="5425" y="14706"/>
                  </a:cubicBezTo>
                  <a:lnTo>
                    <a:pt x="5425" y="13315"/>
                  </a:lnTo>
                  <a:close/>
                  <a:moveTo>
                    <a:pt x="7553" y="1"/>
                  </a:moveTo>
                  <a:cubicBezTo>
                    <a:pt x="7429" y="1"/>
                    <a:pt x="7303" y="31"/>
                    <a:pt x="7184" y="94"/>
                  </a:cubicBezTo>
                  <a:lnTo>
                    <a:pt x="4962" y="1390"/>
                  </a:lnTo>
                  <a:lnTo>
                    <a:pt x="4008" y="1390"/>
                  </a:lnTo>
                  <a:cubicBezTo>
                    <a:pt x="3617" y="1390"/>
                    <a:pt x="3275" y="1707"/>
                    <a:pt x="3275" y="2123"/>
                  </a:cubicBezTo>
                  <a:lnTo>
                    <a:pt x="3275" y="2367"/>
                  </a:lnTo>
                  <a:lnTo>
                    <a:pt x="489" y="3980"/>
                  </a:lnTo>
                  <a:cubicBezTo>
                    <a:pt x="147" y="4150"/>
                    <a:pt x="0" y="4616"/>
                    <a:pt x="221" y="4981"/>
                  </a:cubicBezTo>
                  <a:lnTo>
                    <a:pt x="1173" y="6643"/>
                  </a:lnTo>
                  <a:cubicBezTo>
                    <a:pt x="1222" y="6717"/>
                    <a:pt x="1296" y="6766"/>
                    <a:pt x="1394" y="6766"/>
                  </a:cubicBezTo>
                  <a:cubicBezTo>
                    <a:pt x="1418" y="6766"/>
                    <a:pt x="1466" y="6766"/>
                    <a:pt x="1515" y="6740"/>
                  </a:cubicBezTo>
                  <a:cubicBezTo>
                    <a:pt x="1613" y="6668"/>
                    <a:pt x="1662" y="6522"/>
                    <a:pt x="1590" y="6398"/>
                  </a:cubicBezTo>
                  <a:lnTo>
                    <a:pt x="636" y="4737"/>
                  </a:lnTo>
                  <a:cubicBezTo>
                    <a:pt x="587" y="4688"/>
                    <a:pt x="587" y="4492"/>
                    <a:pt x="733" y="4395"/>
                  </a:cubicBezTo>
                  <a:lnTo>
                    <a:pt x="3275" y="2929"/>
                  </a:lnTo>
                  <a:lnTo>
                    <a:pt x="3275" y="9331"/>
                  </a:lnTo>
                  <a:lnTo>
                    <a:pt x="2151" y="7376"/>
                  </a:lnTo>
                  <a:cubicBezTo>
                    <a:pt x="2118" y="7311"/>
                    <a:pt x="2043" y="7267"/>
                    <a:pt x="1960" y="7267"/>
                  </a:cubicBezTo>
                  <a:cubicBezTo>
                    <a:pt x="1918" y="7267"/>
                    <a:pt x="1875" y="7279"/>
                    <a:pt x="1834" y="7303"/>
                  </a:cubicBezTo>
                  <a:cubicBezTo>
                    <a:pt x="1711" y="7352"/>
                    <a:pt x="1662" y="7522"/>
                    <a:pt x="1736" y="7620"/>
                  </a:cubicBezTo>
                  <a:lnTo>
                    <a:pt x="3275" y="10308"/>
                  </a:lnTo>
                  <a:lnTo>
                    <a:pt x="3275" y="12582"/>
                  </a:lnTo>
                  <a:cubicBezTo>
                    <a:pt x="3275" y="12973"/>
                    <a:pt x="3617" y="13315"/>
                    <a:pt x="4008" y="13315"/>
                  </a:cubicBezTo>
                  <a:lnTo>
                    <a:pt x="4936" y="13315"/>
                  </a:lnTo>
                  <a:lnTo>
                    <a:pt x="4936" y="14706"/>
                  </a:lnTo>
                  <a:cubicBezTo>
                    <a:pt x="4936" y="15123"/>
                    <a:pt x="5255" y="15440"/>
                    <a:pt x="5669" y="15440"/>
                  </a:cubicBezTo>
                  <a:lnTo>
                    <a:pt x="8236" y="15440"/>
                  </a:lnTo>
                  <a:lnTo>
                    <a:pt x="8748" y="16319"/>
                  </a:lnTo>
                  <a:cubicBezTo>
                    <a:pt x="8883" y="16539"/>
                    <a:pt x="9122" y="16688"/>
                    <a:pt x="9386" y="16688"/>
                  </a:cubicBezTo>
                  <a:cubicBezTo>
                    <a:pt x="9505" y="16688"/>
                    <a:pt x="9629" y="16657"/>
                    <a:pt x="9751" y="16589"/>
                  </a:cubicBezTo>
                  <a:lnTo>
                    <a:pt x="10191" y="16319"/>
                  </a:lnTo>
                  <a:cubicBezTo>
                    <a:pt x="10312" y="16270"/>
                    <a:pt x="10361" y="16124"/>
                    <a:pt x="10289" y="16003"/>
                  </a:cubicBezTo>
                  <a:cubicBezTo>
                    <a:pt x="10238" y="15919"/>
                    <a:pt x="10155" y="15870"/>
                    <a:pt x="10068" y="15870"/>
                  </a:cubicBezTo>
                  <a:cubicBezTo>
                    <a:pt x="10027" y="15870"/>
                    <a:pt x="9986" y="15881"/>
                    <a:pt x="9947" y="15905"/>
                  </a:cubicBezTo>
                  <a:lnTo>
                    <a:pt x="9507" y="16173"/>
                  </a:lnTo>
                  <a:cubicBezTo>
                    <a:pt x="9488" y="16182"/>
                    <a:pt x="9449" y="16192"/>
                    <a:pt x="9402" y="16192"/>
                  </a:cubicBezTo>
                  <a:cubicBezTo>
                    <a:pt x="9324" y="16192"/>
                    <a:pt x="9226" y="16166"/>
                    <a:pt x="9165" y="16075"/>
                  </a:cubicBezTo>
                  <a:lnTo>
                    <a:pt x="7575" y="13315"/>
                  </a:lnTo>
                  <a:lnTo>
                    <a:pt x="12390" y="13315"/>
                  </a:lnTo>
                  <a:cubicBezTo>
                    <a:pt x="12805" y="13315"/>
                    <a:pt x="13123" y="12973"/>
                    <a:pt x="13123" y="12582"/>
                  </a:cubicBezTo>
                  <a:lnTo>
                    <a:pt x="13123" y="11653"/>
                  </a:lnTo>
                  <a:lnTo>
                    <a:pt x="14417" y="10895"/>
                  </a:lnTo>
                  <a:cubicBezTo>
                    <a:pt x="14540" y="10822"/>
                    <a:pt x="14589" y="10676"/>
                    <a:pt x="14515" y="10552"/>
                  </a:cubicBezTo>
                  <a:cubicBezTo>
                    <a:pt x="14467" y="10487"/>
                    <a:pt x="14386" y="10444"/>
                    <a:pt x="14301" y="10444"/>
                  </a:cubicBezTo>
                  <a:cubicBezTo>
                    <a:pt x="14258" y="10444"/>
                    <a:pt x="14214" y="10455"/>
                    <a:pt x="14173" y="10480"/>
                  </a:cubicBezTo>
                  <a:lnTo>
                    <a:pt x="13123" y="11090"/>
                  </a:lnTo>
                  <a:lnTo>
                    <a:pt x="13123" y="9624"/>
                  </a:lnTo>
                  <a:cubicBezTo>
                    <a:pt x="13123" y="9503"/>
                    <a:pt x="13025" y="9380"/>
                    <a:pt x="12879" y="9380"/>
                  </a:cubicBezTo>
                  <a:cubicBezTo>
                    <a:pt x="12756" y="9380"/>
                    <a:pt x="12635" y="9503"/>
                    <a:pt x="12635" y="9624"/>
                  </a:cubicBezTo>
                  <a:lnTo>
                    <a:pt x="12635" y="12582"/>
                  </a:lnTo>
                  <a:cubicBezTo>
                    <a:pt x="12635" y="12703"/>
                    <a:pt x="12537" y="12826"/>
                    <a:pt x="12390" y="12826"/>
                  </a:cubicBezTo>
                  <a:lnTo>
                    <a:pt x="4008" y="12826"/>
                  </a:lnTo>
                  <a:cubicBezTo>
                    <a:pt x="3887" y="12826"/>
                    <a:pt x="3763" y="12703"/>
                    <a:pt x="3763" y="12582"/>
                  </a:cubicBezTo>
                  <a:lnTo>
                    <a:pt x="3763" y="2123"/>
                  </a:lnTo>
                  <a:cubicBezTo>
                    <a:pt x="3763" y="1977"/>
                    <a:pt x="3887" y="1879"/>
                    <a:pt x="4008" y="1879"/>
                  </a:cubicBezTo>
                  <a:lnTo>
                    <a:pt x="9921" y="1879"/>
                  </a:lnTo>
                  <a:cubicBezTo>
                    <a:pt x="10068" y="1879"/>
                    <a:pt x="10166" y="1756"/>
                    <a:pt x="10166" y="1634"/>
                  </a:cubicBezTo>
                  <a:cubicBezTo>
                    <a:pt x="10166" y="1488"/>
                    <a:pt x="10068" y="1390"/>
                    <a:pt x="9921" y="1390"/>
                  </a:cubicBezTo>
                  <a:lnTo>
                    <a:pt x="8774" y="1390"/>
                  </a:lnTo>
                  <a:lnTo>
                    <a:pt x="8187" y="364"/>
                  </a:lnTo>
                  <a:cubicBezTo>
                    <a:pt x="8055" y="132"/>
                    <a:pt x="7811" y="1"/>
                    <a:pt x="7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2345047" y="3346429"/>
              <a:ext cx="162095" cy="380381"/>
            </a:xfrm>
            <a:custGeom>
              <a:avLst/>
              <a:gdLst/>
              <a:ahLst/>
              <a:cxnLst/>
              <a:rect l="l" t="t" r="r" b="b"/>
              <a:pathLst>
                <a:path w="6133" h="14392" extrusionOk="0">
                  <a:moveTo>
                    <a:pt x="3591" y="3959"/>
                  </a:moveTo>
                  <a:cubicBezTo>
                    <a:pt x="3715" y="3959"/>
                    <a:pt x="3836" y="4080"/>
                    <a:pt x="3836" y="4203"/>
                  </a:cubicBezTo>
                  <a:lnTo>
                    <a:pt x="3836" y="6719"/>
                  </a:lnTo>
                  <a:lnTo>
                    <a:pt x="2346" y="4154"/>
                  </a:lnTo>
                  <a:lnTo>
                    <a:pt x="2346" y="3959"/>
                  </a:lnTo>
                  <a:close/>
                  <a:moveTo>
                    <a:pt x="3836" y="12388"/>
                  </a:moveTo>
                  <a:lnTo>
                    <a:pt x="3836" y="13316"/>
                  </a:lnTo>
                  <a:cubicBezTo>
                    <a:pt x="3836" y="13440"/>
                    <a:pt x="3715" y="13561"/>
                    <a:pt x="3591" y="13561"/>
                  </a:cubicBezTo>
                  <a:lnTo>
                    <a:pt x="1809" y="13561"/>
                  </a:lnTo>
                  <a:lnTo>
                    <a:pt x="3836" y="12388"/>
                  </a:lnTo>
                  <a:close/>
                  <a:moveTo>
                    <a:pt x="294" y="0"/>
                  </a:moveTo>
                  <a:cubicBezTo>
                    <a:pt x="147" y="0"/>
                    <a:pt x="49" y="98"/>
                    <a:pt x="49" y="244"/>
                  </a:cubicBezTo>
                  <a:cubicBezTo>
                    <a:pt x="49" y="366"/>
                    <a:pt x="147" y="489"/>
                    <a:pt x="294" y="489"/>
                  </a:cubicBezTo>
                  <a:lnTo>
                    <a:pt x="1613" y="489"/>
                  </a:lnTo>
                  <a:cubicBezTo>
                    <a:pt x="1760" y="489"/>
                    <a:pt x="1858" y="587"/>
                    <a:pt x="1858" y="733"/>
                  </a:cubicBezTo>
                  <a:lnTo>
                    <a:pt x="1858" y="7110"/>
                  </a:lnTo>
                  <a:cubicBezTo>
                    <a:pt x="1858" y="7233"/>
                    <a:pt x="1979" y="7354"/>
                    <a:pt x="2102" y="7354"/>
                  </a:cubicBezTo>
                  <a:cubicBezTo>
                    <a:pt x="2248" y="7354"/>
                    <a:pt x="2346" y="7233"/>
                    <a:pt x="2346" y="7110"/>
                  </a:cubicBezTo>
                  <a:lnTo>
                    <a:pt x="2346" y="5132"/>
                  </a:lnTo>
                  <a:lnTo>
                    <a:pt x="5497" y="10580"/>
                  </a:lnTo>
                  <a:cubicBezTo>
                    <a:pt x="5572" y="10703"/>
                    <a:pt x="5523" y="10849"/>
                    <a:pt x="5400" y="10922"/>
                  </a:cubicBezTo>
                  <a:lnTo>
                    <a:pt x="170" y="13952"/>
                  </a:lnTo>
                  <a:cubicBezTo>
                    <a:pt x="49" y="14026"/>
                    <a:pt x="0" y="14173"/>
                    <a:pt x="73" y="14270"/>
                  </a:cubicBezTo>
                  <a:cubicBezTo>
                    <a:pt x="122" y="14368"/>
                    <a:pt x="196" y="14392"/>
                    <a:pt x="294" y="14392"/>
                  </a:cubicBezTo>
                  <a:cubicBezTo>
                    <a:pt x="317" y="14392"/>
                    <a:pt x="366" y="14392"/>
                    <a:pt x="415" y="14368"/>
                  </a:cubicBezTo>
                  <a:lnTo>
                    <a:pt x="952" y="14050"/>
                  </a:lnTo>
                  <a:lnTo>
                    <a:pt x="3591" y="14050"/>
                  </a:lnTo>
                  <a:cubicBezTo>
                    <a:pt x="3982" y="14050"/>
                    <a:pt x="4325" y="13733"/>
                    <a:pt x="4325" y="13316"/>
                  </a:cubicBezTo>
                  <a:lnTo>
                    <a:pt x="4325" y="12120"/>
                  </a:lnTo>
                  <a:lnTo>
                    <a:pt x="5644" y="11338"/>
                  </a:lnTo>
                  <a:cubicBezTo>
                    <a:pt x="6012" y="11143"/>
                    <a:pt x="6133" y="10677"/>
                    <a:pt x="5914" y="10335"/>
                  </a:cubicBezTo>
                  <a:lnTo>
                    <a:pt x="4325" y="7550"/>
                  </a:lnTo>
                  <a:lnTo>
                    <a:pt x="4325" y="4203"/>
                  </a:lnTo>
                  <a:cubicBezTo>
                    <a:pt x="4325" y="3812"/>
                    <a:pt x="3982" y="3470"/>
                    <a:pt x="3591" y="3470"/>
                  </a:cubicBezTo>
                  <a:lnTo>
                    <a:pt x="2346" y="3470"/>
                  </a:lnTo>
                  <a:lnTo>
                    <a:pt x="2346" y="733"/>
                  </a:lnTo>
                  <a:cubicBezTo>
                    <a:pt x="2346" y="317"/>
                    <a:pt x="2028" y="0"/>
                    <a:pt x="1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2184194" y="3383193"/>
              <a:ext cx="121446" cy="121446"/>
            </a:xfrm>
            <a:custGeom>
              <a:avLst/>
              <a:gdLst/>
              <a:ahLst/>
              <a:cxnLst/>
              <a:rect l="l" t="t" r="r" b="b"/>
              <a:pathLst>
                <a:path w="4595" h="4595" extrusionOk="0">
                  <a:moveTo>
                    <a:pt x="4034" y="490"/>
                  </a:moveTo>
                  <a:cubicBezTo>
                    <a:pt x="4057" y="490"/>
                    <a:pt x="4106" y="515"/>
                    <a:pt x="4106" y="564"/>
                  </a:cubicBezTo>
                  <a:lnTo>
                    <a:pt x="4106" y="1320"/>
                  </a:lnTo>
                  <a:cubicBezTo>
                    <a:pt x="3838" y="1418"/>
                    <a:pt x="3520" y="1541"/>
                    <a:pt x="3203" y="1760"/>
                  </a:cubicBezTo>
                  <a:cubicBezTo>
                    <a:pt x="2969" y="1528"/>
                    <a:pt x="2700" y="1331"/>
                    <a:pt x="2393" y="1331"/>
                  </a:cubicBezTo>
                  <a:cubicBezTo>
                    <a:pt x="2346" y="1331"/>
                    <a:pt x="2298" y="1336"/>
                    <a:pt x="2249" y="1346"/>
                  </a:cubicBezTo>
                  <a:cubicBezTo>
                    <a:pt x="1883" y="1395"/>
                    <a:pt x="1711" y="1688"/>
                    <a:pt x="1444" y="2128"/>
                  </a:cubicBezTo>
                  <a:cubicBezTo>
                    <a:pt x="1418" y="2177"/>
                    <a:pt x="1369" y="2226"/>
                    <a:pt x="1346" y="2274"/>
                  </a:cubicBezTo>
                  <a:cubicBezTo>
                    <a:pt x="1223" y="2493"/>
                    <a:pt x="1076" y="2616"/>
                    <a:pt x="955" y="2616"/>
                  </a:cubicBezTo>
                  <a:cubicBezTo>
                    <a:pt x="759" y="2616"/>
                    <a:pt x="636" y="2591"/>
                    <a:pt x="490" y="2372"/>
                  </a:cubicBezTo>
                  <a:lnTo>
                    <a:pt x="490" y="881"/>
                  </a:lnTo>
                  <a:cubicBezTo>
                    <a:pt x="490" y="662"/>
                    <a:pt x="662" y="490"/>
                    <a:pt x="906" y="490"/>
                  </a:cubicBezTo>
                  <a:close/>
                  <a:moveTo>
                    <a:pt x="2361" y="1806"/>
                  </a:moveTo>
                  <a:cubicBezTo>
                    <a:pt x="2479" y="1806"/>
                    <a:pt x="2634" y="1898"/>
                    <a:pt x="2787" y="2030"/>
                  </a:cubicBezTo>
                  <a:cubicBezTo>
                    <a:pt x="2617" y="2151"/>
                    <a:pt x="2470" y="2298"/>
                    <a:pt x="2298" y="2470"/>
                  </a:cubicBezTo>
                  <a:cubicBezTo>
                    <a:pt x="1786" y="3031"/>
                    <a:pt x="1516" y="3643"/>
                    <a:pt x="1369" y="4106"/>
                  </a:cubicBezTo>
                  <a:lnTo>
                    <a:pt x="564" y="4106"/>
                  </a:lnTo>
                  <a:cubicBezTo>
                    <a:pt x="515" y="4106"/>
                    <a:pt x="490" y="4057"/>
                    <a:pt x="490" y="4008"/>
                  </a:cubicBezTo>
                  <a:lnTo>
                    <a:pt x="490" y="3007"/>
                  </a:lnTo>
                  <a:cubicBezTo>
                    <a:pt x="636" y="3080"/>
                    <a:pt x="783" y="3105"/>
                    <a:pt x="955" y="3105"/>
                  </a:cubicBezTo>
                  <a:cubicBezTo>
                    <a:pt x="1150" y="3105"/>
                    <a:pt x="1467" y="3007"/>
                    <a:pt x="1760" y="2542"/>
                  </a:cubicBezTo>
                  <a:cubicBezTo>
                    <a:pt x="1786" y="2493"/>
                    <a:pt x="1835" y="2444"/>
                    <a:pt x="1858" y="2396"/>
                  </a:cubicBezTo>
                  <a:cubicBezTo>
                    <a:pt x="2054" y="2053"/>
                    <a:pt x="2200" y="1835"/>
                    <a:pt x="2323" y="1809"/>
                  </a:cubicBezTo>
                  <a:cubicBezTo>
                    <a:pt x="2335" y="1807"/>
                    <a:pt x="2348" y="1806"/>
                    <a:pt x="2361" y="1806"/>
                  </a:cubicBezTo>
                  <a:close/>
                  <a:moveTo>
                    <a:pt x="906" y="1"/>
                  </a:moveTo>
                  <a:cubicBezTo>
                    <a:pt x="392" y="1"/>
                    <a:pt x="1" y="392"/>
                    <a:pt x="1" y="881"/>
                  </a:cubicBezTo>
                  <a:lnTo>
                    <a:pt x="1" y="4008"/>
                  </a:lnTo>
                  <a:cubicBezTo>
                    <a:pt x="1" y="4327"/>
                    <a:pt x="245" y="4595"/>
                    <a:pt x="564" y="4595"/>
                  </a:cubicBezTo>
                  <a:lnTo>
                    <a:pt x="3838" y="4595"/>
                  </a:lnTo>
                  <a:cubicBezTo>
                    <a:pt x="4253" y="4595"/>
                    <a:pt x="4595" y="4253"/>
                    <a:pt x="4595" y="3838"/>
                  </a:cubicBezTo>
                  <a:cubicBezTo>
                    <a:pt x="4595" y="3715"/>
                    <a:pt x="4474" y="3594"/>
                    <a:pt x="4351" y="3594"/>
                  </a:cubicBezTo>
                  <a:cubicBezTo>
                    <a:pt x="4204" y="3594"/>
                    <a:pt x="4106" y="3715"/>
                    <a:pt x="4106" y="3838"/>
                  </a:cubicBezTo>
                  <a:cubicBezTo>
                    <a:pt x="4106" y="3985"/>
                    <a:pt x="3985" y="4106"/>
                    <a:pt x="3838" y="4106"/>
                  </a:cubicBezTo>
                  <a:lnTo>
                    <a:pt x="1883" y="4106"/>
                  </a:lnTo>
                  <a:cubicBezTo>
                    <a:pt x="2030" y="3715"/>
                    <a:pt x="2249" y="3252"/>
                    <a:pt x="2665" y="2812"/>
                  </a:cubicBezTo>
                  <a:cubicBezTo>
                    <a:pt x="2861" y="2591"/>
                    <a:pt x="3080" y="2421"/>
                    <a:pt x="3275" y="2274"/>
                  </a:cubicBezTo>
                  <a:lnTo>
                    <a:pt x="3301" y="2274"/>
                  </a:lnTo>
                  <a:cubicBezTo>
                    <a:pt x="3569" y="2079"/>
                    <a:pt x="3862" y="1932"/>
                    <a:pt x="4106" y="1858"/>
                  </a:cubicBezTo>
                  <a:lnTo>
                    <a:pt x="4106" y="2226"/>
                  </a:lnTo>
                  <a:cubicBezTo>
                    <a:pt x="4106" y="2347"/>
                    <a:pt x="4204" y="2470"/>
                    <a:pt x="4351" y="2470"/>
                  </a:cubicBezTo>
                  <a:cubicBezTo>
                    <a:pt x="4474" y="2470"/>
                    <a:pt x="4595" y="2347"/>
                    <a:pt x="4595" y="2226"/>
                  </a:cubicBezTo>
                  <a:lnTo>
                    <a:pt x="4595" y="564"/>
                  </a:lnTo>
                  <a:cubicBezTo>
                    <a:pt x="4595" y="245"/>
                    <a:pt x="4327" y="1"/>
                    <a:pt x="40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1"/>
            <p:cNvSpPr/>
            <p:nvPr/>
          </p:nvSpPr>
          <p:spPr>
            <a:xfrm>
              <a:off x="2184194" y="3519493"/>
              <a:ext cx="99509" cy="106037"/>
            </a:xfrm>
            <a:custGeom>
              <a:avLst/>
              <a:gdLst/>
              <a:ahLst/>
              <a:cxnLst/>
              <a:rect l="l" t="t" r="r" b="b"/>
              <a:pathLst>
                <a:path w="3765" h="4012" extrusionOk="0">
                  <a:moveTo>
                    <a:pt x="2396" y="1295"/>
                  </a:moveTo>
                  <a:cubicBezTo>
                    <a:pt x="2763" y="1295"/>
                    <a:pt x="3056" y="1588"/>
                    <a:pt x="3056" y="1956"/>
                  </a:cubicBezTo>
                  <a:cubicBezTo>
                    <a:pt x="3056" y="2272"/>
                    <a:pt x="2787" y="2591"/>
                    <a:pt x="2396" y="2591"/>
                  </a:cubicBezTo>
                  <a:cubicBezTo>
                    <a:pt x="2054" y="2591"/>
                    <a:pt x="1760" y="2298"/>
                    <a:pt x="1760" y="1956"/>
                  </a:cubicBezTo>
                  <a:cubicBezTo>
                    <a:pt x="1760" y="1588"/>
                    <a:pt x="2054" y="1295"/>
                    <a:pt x="2396" y="1295"/>
                  </a:cubicBezTo>
                  <a:close/>
                  <a:moveTo>
                    <a:pt x="490" y="1539"/>
                  </a:moveTo>
                  <a:cubicBezTo>
                    <a:pt x="711" y="1539"/>
                    <a:pt x="978" y="1539"/>
                    <a:pt x="1297" y="1637"/>
                  </a:cubicBezTo>
                  <a:cubicBezTo>
                    <a:pt x="1272" y="1735"/>
                    <a:pt x="1272" y="1832"/>
                    <a:pt x="1272" y="1956"/>
                  </a:cubicBezTo>
                  <a:cubicBezTo>
                    <a:pt x="1272" y="2566"/>
                    <a:pt x="1786" y="3080"/>
                    <a:pt x="2396" y="3080"/>
                  </a:cubicBezTo>
                  <a:cubicBezTo>
                    <a:pt x="2591" y="3080"/>
                    <a:pt x="2787" y="3031"/>
                    <a:pt x="2959" y="2957"/>
                  </a:cubicBezTo>
                  <a:cubicBezTo>
                    <a:pt x="3080" y="3152"/>
                    <a:pt x="3154" y="3373"/>
                    <a:pt x="3203" y="3520"/>
                  </a:cubicBezTo>
                  <a:lnTo>
                    <a:pt x="564" y="3520"/>
                  </a:lnTo>
                  <a:cubicBezTo>
                    <a:pt x="515" y="3520"/>
                    <a:pt x="490" y="3494"/>
                    <a:pt x="490" y="3445"/>
                  </a:cubicBezTo>
                  <a:lnTo>
                    <a:pt x="490" y="1539"/>
                  </a:lnTo>
                  <a:close/>
                  <a:moveTo>
                    <a:pt x="564" y="1"/>
                  </a:moveTo>
                  <a:cubicBezTo>
                    <a:pt x="245" y="1"/>
                    <a:pt x="1" y="269"/>
                    <a:pt x="1" y="562"/>
                  </a:cubicBezTo>
                  <a:lnTo>
                    <a:pt x="1" y="1295"/>
                  </a:lnTo>
                  <a:lnTo>
                    <a:pt x="1" y="3445"/>
                  </a:lnTo>
                  <a:cubicBezTo>
                    <a:pt x="1" y="3764"/>
                    <a:pt x="245" y="4008"/>
                    <a:pt x="564" y="4008"/>
                  </a:cubicBezTo>
                  <a:lnTo>
                    <a:pt x="3520" y="4008"/>
                  </a:lnTo>
                  <a:cubicBezTo>
                    <a:pt x="3530" y="4010"/>
                    <a:pt x="3540" y="4011"/>
                    <a:pt x="3551" y="4011"/>
                  </a:cubicBezTo>
                  <a:cubicBezTo>
                    <a:pt x="3662" y="4011"/>
                    <a:pt x="3764" y="3898"/>
                    <a:pt x="3764" y="3764"/>
                  </a:cubicBezTo>
                  <a:cubicBezTo>
                    <a:pt x="3715" y="3520"/>
                    <a:pt x="3617" y="3103"/>
                    <a:pt x="3324" y="2614"/>
                  </a:cubicBezTo>
                  <a:cubicBezTo>
                    <a:pt x="3471" y="2419"/>
                    <a:pt x="3545" y="2200"/>
                    <a:pt x="3545" y="1956"/>
                  </a:cubicBezTo>
                  <a:cubicBezTo>
                    <a:pt x="3545" y="1320"/>
                    <a:pt x="3031" y="806"/>
                    <a:pt x="2396" y="806"/>
                  </a:cubicBezTo>
                  <a:cubicBezTo>
                    <a:pt x="2054" y="806"/>
                    <a:pt x="1760" y="953"/>
                    <a:pt x="1541" y="1197"/>
                  </a:cubicBezTo>
                  <a:cubicBezTo>
                    <a:pt x="1125" y="1076"/>
                    <a:pt x="759" y="1051"/>
                    <a:pt x="490" y="1051"/>
                  </a:cubicBezTo>
                  <a:lnTo>
                    <a:pt x="490" y="562"/>
                  </a:lnTo>
                  <a:cubicBezTo>
                    <a:pt x="490" y="538"/>
                    <a:pt x="515" y="490"/>
                    <a:pt x="564" y="490"/>
                  </a:cubicBezTo>
                  <a:lnTo>
                    <a:pt x="1199" y="490"/>
                  </a:lnTo>
                  <a:cubicBezTo>
                    <a:pt x="1346" y="490"/>
                    <a:pt x="1444" y="392"/>
                    <a:pt x="1444" y="245"/>
                  </a:cubicBezTo>
                  <a:cubicBezTo>
                    <a:pt x="1444" y="122"/>
                    <a:pt x="1346" y="1"/>
                    <a:pt x="1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1"/>
            <p:cNvSpPr/>
            <p:nvPr/>
          </p:nvSpPr>
          <p:spPr>
            <a:xfrm>
              <a:off x="2270753" y="3388717"/>
              <a:ext cx="110477" cy="236734"/>
            </a:xfrm>
            <a:custGeom>
              <a:avLst/>
              <a:gdLst/>
              <a:ahLst/>
              <a:cxnLst/>
              <a:rect l="l" t="t" r="r" b="b"/>
              <a:pathLst>
                <a:path w="4180" h="8957" extrusionOk="0">
                  <a:moveTo>
                    <a:pt x="3187" y="0"/>
                  </a:moveTo>
                  <a:cubicBezTo>
                    <a:pt x="2893" y="0"/>
                    <a:pt x="2499" y="91"/>
                    <a:pt x="1981" y="281"/>
                  </a:cubicBezTo>
                  <a:cubicBezTo>
                    <a:pt x="1857" y="329"/>
                    <a:pt x="1809" y="453"/>
                    <a:pt x="1834" y="574"/>
                  </a:cubicBezTo>
                  <a:cubicBezTo>
                    <a:pt x="1871" y="684"/>
                    <a:pt x="1962" y="739"/>
                    <a:pt x="2057" y="739"/>
                  </a:cubicBezTo>
                  <a:cubicBezTo>
                    <a:pt x="2088" y="739"/>
                    <a:pt x="2120" y="733"/>
                    <a:pt x="2151" y="720"/>
                  </a:cubicBezTo>
                  <a:cubicBezTo>
                    <a:pt x="2695" y="531"/>
                    <a:pt x="3004" y="485"/>
                    <a:pt x="3174" y="485"/>
                  </a:cubicBezTo>
                  <a:cubicBezTo>
                    <a:pt x="3333" y="485"/>
                    <a:pt x="3372" y="525"/>
                    <a:pt x="3372" y="525"/>
                  </a:cubicBezTo>
                  <a:cubicBezTo>
                    <a:pt x="3372" y="525"/>
                    <a:pt x="3398" y="574"/>
                    <a:pt x="3324" y="746"/>
                  </a:cubicBezTo>
                  <a:cubicBezTo>
                    <a:pt x="3251" y="916"/>
                    <a:pt x="3105" y="1137"/>
                    <a:pt x="2958" y="1381"/>
                  </a:cubicBezTo>
                  <a:cubicBezTo>
                    <a:pt x="2518" y="2065"/>
                    <a:pt x="1981" y="2945"/>
                    <a:pt x="2297" y="3776"/>
                  </a:cubicBezTo>
                  <a:cubicBezTo>
                    <a:pt x="2469" y="4265"/>
                    <a:pt x="2860" y="4484"/>
                    <a:pt x="3177" y="4656"/>
                  </a:cubicBezTo>
                  <a:cubicBezTo>
                    <a:pt x="3447" y="4826"/>
                    <a:pt x="3593" y="4923"/>
                    <a:pt x="3617" y="5095"/>
                  </a:cubicBezTo>
                  <a:cubicBezTo>
                    <a:pt x="3642" y="5242"/>
                    <a:pt x="3568" y="5584"/>
                    <a:pt x="2786" y="6145"/>
                  </a:cubicBezTo>
                  <a:lnTo>
                    <a:pt x="2786" y="5510"/>
                  </a:lnTo>
                  <a:cubicBezTo>
                    <a:pt x="2786" y="5217"/>
                    <a:pt x="2542" y="4949"/>
                    <a:pt x="2225" y="4949"/>
                  </a:cubicBezTo>
                  <a:lnTo>
                    <a:pt x="245" y="4949"/>
                  </a:lnTo>
                  <a:cubicBezTo>
                    <a:pt x="98" y="4949"/>
                    <a:pt x="0" y="5070"/>
                    <a:pt x="0" y="5193"/>
                  </a:cubicBezTo>
                  <a:cubicBezTo>
                    <a:pt x="0" y="5340"/>
                    <a:pt x="98" y="5438"/>
                    <a:pt x="245" y="5438"/>
                  </a:cubicBezTo>
                  <a:lnTo>
                    <a:pt x="2225" y="5438"/>
                  </a:lnTo>
                  <a:cubicBezTo>
                    <a:pt x="2274" y="5438"/>
                    <a:pt x="2297" y="5486"/>
                    <a:pt x="2297" y="5510"/>
                  </a:cubicBezTo>
                  <a:lnTo>
                    <a:pt x="2297" y="6464"/>
                  </a:lnTo>
                  <a:cubicBezTo>
                    <a:pt x="2078" y="6610"/>
                    <a:pt x="1809" y="6757"/>
                    <a:pt x="1492" y="6904"/>
                  </a:cubicBezTo>
                  <a:cubicBezTo>
                    <a:pt x="1369" y="6976"/>
                    <a:pt x="1320" y="7123"/>
                    <a:pt x="1394" y="7246"/>
                  </a:cubicBezTo>
                  <a:cubicBezTo>
                    <a:pt x="1443" y="7318"/>
                    <a:pt x="1515" y="7367"/>
                    <a:pt x="1613" y="7367"/>
                  </a:cubicBezTo>
                  <a:cubicBezTo>
                    <a:pt x="1639" y="7367"/>
                    <a:pt x="1687" y="7367"/>
                    <a:pt x="1711" y="7343"/>
                  </a:cubicBezTo>
                  <a:cubicBezTo>
                    <a:pt x="1932" y="7246"/>
                    <a:pt x="2127" y="7123"/>
                    <a:pt x="2297" y="7025"/>
                  </a:cubicBezTo>
                  <a:lnTo>
                    <a:pt x="2297" y="8223"/>
                  </a:lnTo>
                  <a:cubicBezTo>
                    <a:pt x="2297" y="8370"/>
                    <a:pt x="2200" y="8468"/>
                    <a:pt x="2053" y="8468"/>
                  </a:cubicBezTo>
                  <a:lnTo>
                    <a:pt x="1443" y="8468"/>
                  </a:lnTo>
                  <a:cubicBezTo>
                    <a:pt x="1320" y="8468"/>
                    <a:pt x="1199" y="8589"/>
                    <a:pt x="1199" y="8712"/>
                  </a:cubicBezTo>
                  <a:cubicBezTo>
                    <a:pt x="1199" y="8858"/>
                    <a:pt x="1320" y="8956"/>
                    <a:pt x="1443" y="8956"/>
                  </a:cubicBezTo>
                  <a:lnTo>
                    <a:pt x="2053" y="8956"/>
                  </a:lnTo>
                  <a:cubicBezTo>
                    <a:pt x="2469" y="8956"/>
                    <a:pt x="2786" y="8638"/>
                    <a:pt x="2786" y="8223"/>
                  </a:cubicBezTo>
                  <a:lnTo>
                    <a:pt x="2786" y="6732"/>
                  </a:lnTo>
                  <a:cubicBezTo>
                    <a:pt x="3763" y="6096"/>
                    <a:pt x="4180" y="5559"/>
                    <a:pt x="4106" y="5021"/>
                  </a:cubicBezTo>
                  <a:cubicBezTo>
                    <a:pt x="4057" y="4630"/>
                    <a:pt x="3715" y="4411"/>
                    <a:pt x="3421" y="4239"/>
                  </a:cubicBezTo>
                  <a:cubicBezTo>
                    <a:pt x="3128" y="4069"/>
                    <a:pt x="2860" y="3922"/>
                    <a:pt x="2737" y="3604"/>
                  </a:cubicBezTo>
                  <a:cubicBezTo>
                    <a:pt x="2518" y="2994"/>
                    <a:pt x="3007" y="2235"/>
                    <a:pt x="3372" y="1626"/>
                  </a:cubicBezTo>
                  <a:cubicBezTo>
                    <a:pt x="3740" y="1063"/>
                    <a:pt x="4033" y="574"/>
                    <a:pt x="3763" y="232"/>
                  </a:cubicBezTo>
                  <a:cubicBezTo>
                    <a:pt x="3646" y="79"/>
                    <a:pt x="3460" y="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41"/>
          <p:cNvGrpSpPr/>
          <p:nvPr/>
        </p:nvGrpSpPr>
        <p:grpSpPr>
          <a:xfrm>
            <a:off x="7531046" y="3320908"/>
            <a:ext cx="357809" cy="441143"/>
            <a:chOff x="7082859" y="1215803"/>
            <a:chExt cx="357809" cy="441143"/>
          </a:xfrm>
        </p:grpSpPr>
        <p:sp>
          <p:nvSpPr>
            <p:cNvPr id="369" name="Google Shape;369;p41"/>
            <p:cNvSpPr/>
            <p:nvPr/>
          </p:nvSpPr>
          <p:spPr>
            <a:xfrm>
              <a:off x="7233325" y="1215803"/>
              <a:ext cx="99483" cy="441143"/>
            </a:xfrm>
            <a:custGeom>
              <a:avLst/>
              <a:gdLst/>
              <a:ahLst/>
              <a:cxnLst/>
              <a:rect l="l" t="t" r="r" b="b"/>
              <a:pathLst>
                <a:path w="3764" h="16691" extrusionOk="0">
                  <a:moveTo>
                    <a:pt x="3274" y="489"/>
                  </a:moveTo>
                  <a:lnTo>
                    <a:pt x="3274" y="3763"/>
                  </a:lnTo>
                  <a:lnTo>
                    <a:pt x="2713" y="3763"/>
                  </a:lnTo>
                  <a:lnTo>
                    <a:pt x="2713" y="3030"/>
                  </a:lnTo>
                  <a:cubicBezTo>
                    <a:pt x="2713" y="2883"/>
                    <a:pt x="2590" y="2786"/>
                    <a:pt x="2469" y="2786"/>
                  </a:cubicBezTo>
                  <a:cubicBezTo>
                    <a:pt x="2322" y="2786"/>
                    <a:pt x="2225" y="2883"/>
                    <a:pt x="2225" y="3030"/>
                  </a:cubicBezTo>
                  <a:lnTo>
                    <a:pt x="2225" y="3763"/>
                  </a:lnTo>
                  <a:lnTo>
                    <a:pt x="1540" y="3763"/>
                  </a:lnTo>
                  <a:lnTo>
                    <a:pt x="1540" y="1320"/>
                  </a:lnTo>
                  <a:cubicBezTo>
                    <a:pt x="1540" y="1198"/>
                    <a:pt x="1417" y="1075"/>
                    <a:pt x="1296" y="1075"/>
                  </a:cubicBezTo>
                  <a:cubicBezTo>
                    <a:pt x="1150" y="1075"/>
                    <a:pt x="1052" y="1198"/>
                    <a:pt x="1052" y="1320"/>
                  </a:cubicBezTo>
                  <a:lnTo>
                    <a:pt x="1052" y="3763"/>
                  </a:lnTo>
                  <a:lnTo>
                    <a:pt x="489" y="3763"/>
                  </a:lnTo>
                  <a:lnTo>
                    <a:pt x="489" y="489"/>
                  </a:lnTo>
                  <a:close/>
                  <a:moveTo>
                    <a:pt x="3274" y="4252"/>
                  </a:moveTo>
                  <a:lnTo>
                    <a:pt x="3274" y="5010"/>
                  </a:lnTo>
                  <a:lnTo>
                    <a:pt x="2713" y="6549"/>
                  </a:lnTo>
                  <a:lnTo>
                    <a:pt x="1052" y="6549"/>
                  </a:lnTo>
                  <a:lnTo>
                    <a:pt x="489" y="5010"/>
                  </a:lnTo>
                  <a:lnTo>
                    <a:pt x="489" y="4252"/>
                  </a:lnTo>
                  <a:close/>
                  <a:moveTo>
                    <a:pt x="391" y="0"/>
                  </a:moveTo>
                  <a:cubicBezTo>
                    <a:pt x="172" y="0"/>
                    <a:pt x="0" y="195"/>
                    <a:pt x="0" y="416"/>
                  </a:cubicBezTo>
                  <a:lnTo>
                    <a:pt x="0" y="5034"/>
                  </a:lnTo>
                  <a:cubicBezTo>
                    <a:pt x="0" y="5083"/>
                    <a:pt x="0" y="5131"/>
                    <a:pt x="25" y="5180"/>
                  </a:cubicBezTo>
                  <a:lnTo>
                    <a:pt x="635" y="6819"/>
                  </a:lnTo>
                  <a:lnTo>
                    <a:pt x="514" y="8015"/>
                  </a:lnTo>
                  <a:cubicBezTo>
                    <a:pt x="514" y="8236"/>
                    <a:pt x="489" y="8455"/>
                    <a:pt x="489" y="8676"/>
                  </a:cubicBezTo>
                  <a:cubicBezTo>
                    <a:pt x="465" y="8797"/>
                    <a:pt x="587" y="8920"/>
                    <a:pt x="710" y="8920"/>
                  </a:cubicBezTo>
                  <a:cubicBezTo>
                    <a:pt x="856" y="8920"/>
                    <a:pt x="954" y="8822"/>
                    <a:pt x="977" y="8699"/>
                  </a:cubicBezTo>
                  <a:cubicBezTo>
                    <a:pt x="977" y="8480"/>
                    <a:pt x="1003" y="8259"/>
                    <a:pt x="1003" y="8064"/>
                  </a:cubicBezTo>
                  <a:lnTo>
                    <a:pt x="1101" y="7037"/>
                  </a:lnTo>
                  <a:lnTo>
                    <a:pt x="2665" y="7037"/>
                  </a:lnTo>
                  <a:lnTo>
                    <a:pt x="2762" y="8040"/>
                  </a:lnTo>
                  <a:cubicBezTo>
                    <a:pt x="2835" y="8895"/>
                    <a:pt x="2835" y="9751"/>
                    <a:pt x="2737" y="10605"/>
                  </a:cubicBezTo>
                  <a:lnTo>
                    <a:pt x="2176" y="15932"/>
                  </a:lnTo>
                  <a:cubicBezTo>
                    <a:pt x="2150" y="16079"/>
                    <a:pt x="2029" y="16202"/>
                    <a:pt x="1883" y="16202"/>
                  </a:cubicBezTo>
                  <a:cubicBezTo>
                    <a:pt x="1736" y="16202"/>
                    <a:pt x="1589" y="16079"/>
                    <a:pt x="1589" y="15932"/>
                  </a:cubicBezTo>
                  <a:lnTo>
                    <a:pt x="1026" y="10582"/>
                  </a:lnTo>
                  <a:cubicBezTo>
                    <a:pt x="1003" y="10337"/>
                    <a:pt x="977" y="10067"/>
                    <a:pt x="977" y="9800"/>
                  </a:cubicBezTo>
                  <a:cubicBezTo>
                    <a:pt x="954" y="9677"/>
                    <a:pt x="856" y="9579"/>
                    <a:pt x="710" y="9579"/>
                  </a:cubicBezTo>
                  <a:cubicBezTo>
                    <a:pt x="587" y="9579"/>
                    <a:pt x="465" y="9702"/>
                    <a:pt x="489" y="9823"/>
                  </a:cubicBezTo>
                  <a:cubicBezTo>
                    <a:pt x="489" y="10093"/>
                    <a:pt x="514" y="10361"/>
                    <a:pt x="538" y="10630"/>
                  </a:cubicBezTo>
                  <a:lnTo>
                    <a:pt x="1101" y="15981"/>
                  </a:lnTo>
                  <a:cubicBezTo>
                    <a:pt x="1150" y="16372"/>
                    <a:pt x="1466" y="16690"/>
                    <a:pt x="1883" y="16690"/>
                  </a:cubicBezTo>
                  <a:cubicBezTo>
                    <a:pt x="2274" y="16690"/>
                    <a:pt x="2616" y="16372"/>
                    <a:pt x="2665" y="15981"/>
                  </a:cubicBezTo>
                  <a:lnTo>
                    <a:pt x="3226" y="10654"/>
                  </a:lnTo>
                  <a:cubicBezTo>
                    <a:pt x="3323" y="9774"/>
                    <a:pt x="3323" y="8871"/>
                    <a:pt x="3226" y="7991"/>
                  </a:cubicBezTo>
                  <a:lnTo>
                    <a:pt x="3128" y="6819"/>
                  </a:lnTo>
                  <a:lnTo>
                    <a:pt x="3740" y="5180"/>
                  </a:lnTo>
                  <a:cubicBezTo>
                    <a:pt x="3763" y="5131"/>
                    <a:pt x="3763" y="5083"/>
                    <a:pt x="3763" y="5034"/>
                  </a:cubicBezTo>
                  <a:lnTo>
                    <a:pt x="3763" y="416"/>
                  </a:lnTo>
                  <a:cubicBezTo>
                    <a:pt x="3763" y="195"/>
                    <a:pt x="3593" y="0"/>
                    <a:pt x="3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1"/>
            <p:cNvSpPr/>
            <p:nvPr/>
          </p:nvSpPr>
          <p:spPr>
            <a:xfrm>
              <a:off x="7261103" y="1343671"/>
              <a:ext cx="43953" cy="12924"/>
            </a:xfrm>
            <a:custGeom>
              <a:avLst/>
              <a:gdLst/>
              <a:ahLst/>
              <a:cxnLst/>
              <a:rect l="l" t="t" r="r" b="b"/>
              <a:pathLst>
                <a:path w="1663" h="489" extrusionOk="0">
                  <a:moveTo>
                    <a:pt x="245" y="0"/>
                  </a:moveTo>
                  <a:cubicBezTo>
                    <a:pt x="99" y="0"/>
                    <a:pt x="1" y="98"/>
                    <a:pt x="1" y="245"/>
                  </a:cubicBezTo>
                  <a:cubicBezTo>
                    <a:pt x="1" y="391"/>
                    <a:pt x="99" y="489"/>
                    <a:pt x="245" y="489"/>
                  </a:cubicBezTo>
                  <a:lnTo>
                    <a:pt x="1418" y="489"/>
                  </a:lnTo>
                  <a:cubicBezTo>
                    <a:pt x="1565" y="489"/>
                    <a:pt x="1662" y="391"/>
                    <a:pt x="1662" y="245"/>
                  </a:cubicBezTo>
                  <a:cubicBezTo>
                    <a:pt x="1662" y="98"/>
                    <a:pt x="1565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1"/>
            <p:cNvSpPr/>
            <p:nvPr/>
          </p:nvSpPr>
          <p:spPr>
            <a:xfrm>
              <a:off x="7374778" y="1215803"/>
              <a:ext cx="65890" cy="441143"/>
            </a:xfrm>
            <a:custGeom>
              <a:avLst/>
              <a:gdLst/>
              <a:ahLst/>
              <a:cxnLst/>
              <a:rect l="l" t="t" r="r" b="b"/>
              <a:pathLst>
                <a:path w="2493" h="16691" extrusionOk="0">
                  <a:moveTo>
                    <a:pt x="1734" y="4252"/>
                  </a:moveTo>
                  <a:lnTo>
                    <a:pt x="1734" y="6549"/>
                  </a:lnTo>
                  <a:lnTo>
                    <a:pt x="733" y="6549"/>
                  </a:lnTo>
                  <a:lnTo>
                    <a:pt x="757" y="4252"/>
                  </a:lnTo>
                  <a:close/>
                  <a:moveTo>
                    <a:pt x="1246" y="0"/>
                  </a:moveTo>
                  <a:cubicBezTo>
                    <a:pt x="880" y="0"/>
                    <a:pt x="587" y="244"/>
                    <a:pt x="489" y="586"/>
                  </a:cubicBezTo>
                  <a:lnTo>
                    <a:pt x="170" y="1834"/>
                  </a:lnTo>
                  <a:cubicBezTo>
                    <a:pt x="24" y="2444"/>
                    <a:pt x="24" y="3104"/>
                    <a:pt x="170" y="3714"/>
                  </a:cubicBezTo>
                  <a:lnTo>
                    <a:pt x="268" y="4033"/>
                  </a:lnTo>
                  <a:lnTo>
                    <a:pt x="245" y="6770"/>
                  </a:lnTo>
                  <a:lnTo>
                    <a:pt x="98" y="8089"/>
                  </a:lnTo>
                  <a:cubicBezTo>
                    <a:pt x="24" y="8895"/>
                    <a:pt x="0" y="9725"/>
                    <a:pt x="73" y="10556"/>
                  </a:cubicBezTo>
                  <a:lnTo>
                    <a:pt x="294" y="13537"/>
                  </a:lnTo>
                  <a:cubicBezTo>
                    <a:pt x="294" y="13660"/>
                    <a:pt x="415" y="13758"/>
                    <a:pt x="538" y="13758"/>
                  </a:cubicBezTo>
                  <a:cubicBezTo>
                    <a:pt x="685" y="13733"/>
                    <a:pt x="782" y="13635"/>
                    <a:pt x="782" y="13488"/>
                  </a:cubicBezTo>
                  <a:lnTo>
                    <a:pt x="538" y="10533"/>
                  </a:lnTo>
                  <a:cubicBezTo>
                    <a:pt x="489" y="9725"/>
                    <a:pt x="513" y="8920"/>
                    <a:pt x="587" y="8138"/>
                  </a:cubicBezTo>
                  <a:lnTo>
                    <a:pt x="708" y="7037"/>
                  </a:lnTo>
                  <a:lnTo>
                    <a:pt x="1760" y="7037"/>
                  </a:lnTo>
                  <a:lnTo>
                    <a:pt x="1906" y="8138"/>
                  </a:lnTo>
                  <a:cubicBezTo>
                    <a:pt x="1979" y="8920"/>
                    <a:pt x="2004" y="9725"/>
                    <a:pt x="1930" y="10533"/>
                  </a:cubicBezTo>
                  <a:lnTo>
                    <a:pt x="1515" y="15932"/>
                  </a:lnTo>
                  <a:cubicBezTo>
                    <a:pt x="1515" y="16079"/>
                    <a:pt x="1392" y="16202"/>
                    <a:pt x="1246" y="16202"/>
                  </a:cubicBezTo>
                  <a:cubicBezTo>
                    <a:pt x="1099" y="16202"/>
                    <a:pt x="978" y="16079"/>
                    <a:pt x="952" y="15932"/>
                  </a:cubicBezTo>
                  <a:lnTo>
                    <a:pt x="855" y="14612"/>
                  </a:lnTo>
                  <a:cubicBezTo>
                    <a:pt x="855" y="14491"/>
                    <a:pt x="733" y="14394"/>
                    <a:pt x="587" y="14394"/>
                  </a:cubicBezTo>
                  <a:cubicBezTo>
                    <a:pt x="464" y="14394"/>
                    <a:pt x="366" y="14515"/>
                    <a:pt x="366" y="14661"/>
                  </a:cubicBezTo>
                  <a:lnTo>
                    <a:pt x="464" y="15981"/>
                  </a:lnTo>
                  <a:cubicBezTo>
                    <a:pt x="513" y="16372"/>
                    <a:pt x="831" y="16690"/>
                    <a:pt x="1246" y="16690"/>
                  </a:cubicBezTo>
                  <a:cubicBezTo>
                    <a:pt x="1637" y="16690"/>
                    <a:pt x="1979" y="16372"/>
                    <a:pt x="2004" y="15981"/>
                  </a:cubicBezTo>
                  <a:lnTo>
                    <a:pt x="2419" y="10556"/>
                  </a:lnTo>
                  <a:cubicBezTo>
                    <a:pt x="2493" y="9725"/>
                    <a:pt x="2467" y="8895"/>
                    <a:pt x="2370" y="8089"/>
                  </a:cubicBezTo>
                  <a:lnTo>
                    <a:pt x="2223" y="6770"/>
                  </a:lnTo>
                  <a:lnTo>
                    <a:pt x="2223" y="4033"/>
                  </a:lnTo>
                  <a:lnTo>
                    <a:pt x="2297" y="3714"/>
                  </a:lnTo>
                  <a:cubicBezTo>
                    <a:pt x="2444" y="3226"/>
                    <a:pt x="2467" y="2737"/>
                    <a:pt x="2395" y="2225"/>
                  </a:cubicBezTo>
                  <a:cubicBezTo>
                    <a:pt x="2372" y="2115"/>
                    <a:pt x="2274" y="2025"/>
                    <a:pt x="2165" y="2025"/>
                  </a:cubicBezTo>
                  <a:cubicBezTo>
                    <a:pt x="2152" y="2025"/>
                    <a:pt x="2139" y="2026"/>
                    <a:pt x="2125" y="2029"/>
                  </a:cubicBezTo>
                  <a:cubicBezTo>
                    <a:pt x="1979" y="2053"/>
                    <a:pt x="1881" y="2176"/>
                    <a:pt x="1906" y="2297"/>
                  </a:cubicBezTo>
                  <a:cubicBezTo>
                    <a:pt x="1979" y="2737"/>
                    <a:pt x="1955" y="3177"/>
                    <a:pt x="1832" y="3593"/>
                  </a:cubicBezTo>
                  <a:lnTo>
                    <a:pt x="1783" y="3763"/>
                  </a:lnTo>
                  <a:lnTo>
                    <a:pt x="1490" y="3763"/>
                  </a:lnTo>
                  <a:lnTo>
                    <a:pt x="1490" y="3030"/>
                  </a:lnTo>
                  <a:cubicBezTo>
                    <a:pt x="1490" y="2883"/>
                    <a:pt x="1369" y="2786"/>
                    <a:pt x="1246" y="2786"/>
                  </a:cubicBezTo>
                  <a:cubicBezTo>
                    <a:pt x="1099" y="2786"/>
                    <a:pt x="1001" y="2883"/>
                    <a:pt x="1001" y="3030"/>
                  </a:cubicBezTo>
                  <a:lnTo>
                    <a:pt x="1001" y="3763"/>
                  </a:lnTo>
                  <a:lnTo>
                    <a:pt x="708" y="3763"/>
                  </a:lnTo>
                  <a:lnTo>
                    <a:pt x="659" y="3593"/>
                  </a:lnTo>
                  <a:cubicBezTo>
                    <a:pt x="513" y="3055"/>
                    <a:pt x="513" y="2492"/>
                    <a:pt x="659" y="1955"/>
                  </a:cubicBezTo>
                  <a:lnTo>
                    <a:pt x="978" y="710"/>
                  </a:lnTo>
                  <a:cubicBezTo>
                    <a:pt x="1001" y="586"/>
                    <a:pt x="1124" y="489"/>
                    <a:pt x="1246" y="489"/>
                  </a:cubicBezTo>
                  <a:cubicBezTo>
                    <a:pt x="1369" y="489"/>
                    <a:pt x="1490" y="586"/>
                    <a:pt x="1515" y="710"/>
                  </a:cubicBezTo>
                  <a:lnTo>
                    <a:pt x="1662" y="1222"/>
                  </a:lnTo>
                  <a:cubicBezTo>
                    <a:pt x="1681" y="1338"/>
                    <a:pt x="1762" y="1409"/>
                    <a:pt x="1868" y="1409"/>
                  </a:cubicBezTo>
                  <a:cubicBezTo>
                    <a:pt x="1895" y="1409"/>
                    <a:pt x="1925" y="1404"/>
                    <a:pt x="1955" y="1394"/>
                  </a:cubicBezTo>
                  <a:cubicBezTo>
                    <a:pt x="2076" y="1368"/>
                    <a:pt x="2151" y="1247"/>
                    <a:pt x="2125" y="1101"/>
                  </a:cubicBezTo>
                  <a:lnTo>
                    <a:pt x="1979" y="586"/>
                  </a:lnTo>
                  <a:cubicBezTo>
                    <a:pt x="1906" y="244"/>
                    <a:pt x="1588" y="0"/>
                    <a:pt x="1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1"/>
            <p:cNvSpPr/>
            <p:nvPr/>
          </p:nvSpPr>
          <p:spPr>
            <a:xfrm>
              <a:off x="7082859" y="1215803"/>
              <a:ext cx="136934" cy="441143"/>
            </a:xfrm>
            <a:custGeom>
              <a:avLst/>
              <a:gdLst/>
              <a:ahLst/>
              <a:cxnLst/>
              <a:rect l="l" t="t" r="r" b="b"/>
              <a:pathLst>
                <a:path w="5181" h="16691" extrusionOk="0">
                  <a:moveTo>
                    <a:pt x="3079" y="3984"/>
                  </a:moveTo>
                  <a:lnTo>
                    <a:pt x="3079" y="6549"/>
                  </a:lnTo>
                  <a:lnTo>
                    <a:pt x="2077" y="6549"/>
                  </a:lnTo>
                  <a:lnTo>
                    <a:pt x="2077" y="3984"/>
                  </a:lnTo>
                  <a:close/>
                  <a:moveTo>
                    <a:pt x="3103" y="7037"/>
                  </a:moveTo>
                  <a:lnTo>
                    <a:pt x="3226" y="8138"/>
                  </a:lnTo>
                  <a:cubicBezTo>
                    <a:pt x="3324" y="8920"/>
                    <a:pt x="3324" y="9725"/>
                    <a:pt x="3275" y="10507"/>
                  </a:cubicBezTo>
                  <a:lnTo>
                    <a:pt x="2859" y="15932"/>
                  </a:lnTo>
                  <a:cubicBezTo>
                    <a:pt x="2859" y="16079"/>
                    <a:pt x="2737" y="16202"/>
                    <a:pt x="2591" y="16202"/>
                  </a:cubicBezTo>
                  <a:cubicBezTo>
                    <a:pt x="2444" y="16202"/>
                    <a:pt x="2321" y="16079"/>
                    <a:pt x="2297" y="15932"/>
                  </a:cubicBezTo>
                  <a:lnTo>
                    <a:pt x="1907" y="10533"/>
                  </a:lnTo>
                  <a:cubicBezTo>
                    <a:pt x="1832" y="9725"/>
                    <a:pt x="1858" y="8920"/>
                    <a:pt x="1930" y="8138"/>
                  </a:cubicBezTo>
                  <a:lnTo>
                    <a:pt x="2053" y="7037"/>
                  </a:lnTo>
                  <a:close/>
                  <a:moveTo>
                    <a:pt x="2578" y="0"/>
                  </a:moveTo>
                  <a:cubicBezTo>
                    <a:pt x="2102" y="0"/>
                    <a:pt x="1625" y="98"/>
                    <a:pt x="1173" y="293"/>
                  </a:cubicBezTo>
                  <a:lnTo>
                    <a:pt x="268" y="661"/>
                  </a:lnTo>
                  <a:cubicBezTo>
                    <a:pt x="147" y="710"/>
                    <a:pt x="73" y="782"/>
                    <a:pt x="24" y="905"/>
                  </a:cubicBezTo>
                  <a:cubicBezTo>
                    <a:pt x="1" y="1026"/>
                    <a:pt x="1" y="1149"/>
                    <a:pt x="73" y="1247"/>
                  </a:cubicBezTo>
                  <a:lnTo>
                    <a:pt x="562" y="2078"/>
                  </a:lnTo>
                  <a:cubicBezTo>
                    <a:pt x="608" y="2154"/>
                    <a:pt x="683" y="2192"/>
                    <a:pt x="762" y="2192"/>
                  </a:cubicBezTo>
                  <a:cubicBezTo>
                    <a:pt x="809" y="2192"/>
                    <a:pt x="858" y="2178"/>
                    <a:pt x="904" y="2150"/>
                  </a:cubicBezTo>
                  <a:cubicBezTo>
                    <a:pt x="1001" y="2078"/>
                    <a:pt x="1050" y="1931"/>
                    <a:pt x="978" y="1834"/>
                  </a:cubicBezTo>
                  <a:lnTo>
                    <a:pt x="538" y="1075"/>
                  </a:lnTo>
                  <a:lnTo>
                    <a:pt x="1246" y="782"/>
                  </a:lnTo>
                  <a:lnTo>
                    <a:pt x="1858" y="2492"/>
                  </a:lnTo>
                  <a:cubicBezTo>
                    <a:pt x="1918" y="2555"/>
                    <a:pt x="1981" y="2650"/>
                    <a:pt x="2100" y="2650"/>
                  </a:cubicBezTo>
                  <a:cubicBezTo>
                    <a:pt x="2122" y="2650"/>
                    <a:pt x="2147" y="2647"/>
                    <a:pt x="2174" y="2639"/>
                  </a:cubicBezTo>
                  <a:cubicBezTo>
                    <a:pt x="2297" y="2590"/>
                    <a:pt x="2370" y="2444"/>
                    <a:pt x="2321" y="2322"/>
                  </a:cubicBezTo>
                  <a:lnTo>
                    <a:pt x="1711" y="612"/>
                  </a:lnTo>
                  <a:cubicBezTo>
                    <a:pt x="1980" y="531"/>
                    <a:pt x="2256" y="495"/>
                    <a:pt x="2536" y="495"/>
                  </a:cubicBezTo>
                  <a:cubicBezTo>
                    <a:pt x="2764" y="495"/>
                    <a:pt x="2995" y="519"/>
                    <a:pt x="3226" y="563"/>
                  </a:cubicBezTo>
                  <a:lnTo>
                    <a:pt x="3031" y="1247"/>
                  </a:lnTo>
                  <a:cubicBezTo>
                    <a:pt x="2982" y="1394"/>
                    <a:pt x="3054" y="1515"/>
                    <a:pt x="3201" y="1564"/>
                  </a:cubicBezTo>
                  <a:cubicBezTo>
                    <a:pt x="3217" y="1568"/>
                    <a:pt x="3235" y="1570"/>
                    <a:pt x="3253" y="1570"/>
                  </a:cubicBezTo>
                  <a:cubicBezTo>
                    <a:pt x="3345" y="1570"/>
                    <a:pt x="3453" y="1516"/>
                    <a:pt x="3494" y="1394"/>
                  </a:cubicBezTo>
                  <a:lnTo>
                    <a:pt x="3689" y="684"/>
                  </a:lnTo>
                  <a:cubicBezTo>
                    <a:pt x="3738" y="710"/>
                    <a:pt x="4594" y="1052"/>
                    <a:pt x="4643" y="1075"/>
                  </a:cubicBezTo>
                  <a:lnTo>
                    <a:pt x="3177" y="3495"/>
                  </a:lnTo>
                  <a:lnTo>
                    <a:pt x="1979" y="3495"/>
                  </a:lnTo>
                  <a:lnTo>
                    <a:pt x="1564" y="2786"/>
                  </a:lnTo>
                  <a:cubicBezTo>
                    <a:pt x="1515" y="2721"/>
                    <a:pt x="1434" y="2677"/>
                    <a:pt x="1349" y="2677"/>
                  </a:cubicBezTo>
                  <a:cubicBezTo>
                    <a:pt x="1307" y="2677"/>
                    <a:pt x="1263" y="2688"/>
                    <a:pt x="1222" y="2713"/>
                  </a:cubicBezTo>
                  <a:cubicBezTo>
                    <a:pt x="1099" y="2786"/>
                    <a:pt x="1076" y="2932"/>
                    <a:pt x="1148" y="3055"/>
                  </a:cubicBezTo>
                  <a:lnTo>
                    <a:pt x="1588" y="3812"/>
                  </a:lnTo>
                  <a:lnTo>
                    <a:pt x="1588" y="6770"/>
                  </a:lnTo>
                  <a:lnTo>
                    <a:pt x="1441" y="8089"/>
                  </a:lnTo>
                  <a:cubicBezTo>
                    <a:pt x="1369" y="8895"/>
                    <a:pt x="1344" y="9725"/>
                    <a:pt x="1418" y="10556"/>
                  </a:cubicBezTo>
                  <a:lnTo>
                    <a:pt x="1809" y="15981"/>
                  </a:lnTo>
                  <a:cubicBezTo>
                    <a:pt x="1832" y="16372"/>
                    <a:pt x="2174" y="16690"/>
                    <a:pt x="2591" y="16690"/>
                  </a:cubicBezTo>
                  <a:cubicBezTo>
                    <a:pt x="2982" y="16690"/>
                    <a:pt x="3324" y="16372"/>
                    <a:pt x="3347" y="15981"/>
                  </a:cubicBezTo>
                  <a:lnTo>
                    <a:pt x="3764" y="10556"/>
                  </a:lnTo>
                  <a:cubicBezTo>
                    <a:pt x="3812" y="9725"/>
                    <a:pt x="3812" y="8895"/>
                    <a:pt x="3715" y="8089"/>
                  </a:cubicBezTo>
                  <a:lnTo>
                    <a:pt x="3568" y="6770"/>
                  </a:lnTo>
                  <a:lnTo>
                    <a:pt x="3568" y="3812"/>
                  </a:lnTo>
                  <a:lnTo>
                    <a:pt x="5107" y="1247"/>
                  </a:lnTo>
                  <a:cubicBezTo>
                    <a:pt x="5155" y="1149"/>
                    <a:pt x="5181" y="1026"/>
                    <a:pt x="5132" y="905"/>
                  </a:cubicBezTo>
                  <a:cubicBezTo>
                    <a:pt x="5107" y="782"/>
                    <a:pt x="5009" y="710"/>
                    <a:pt x="4911" y="661"/>
                  </a:cubicBezTo>
                  <a:lnTo>
                    <a:pt x="3983" y="293"/>
                  </a:lnTo>
                  <a:cubicBezTo>
                    <a:pt x="3531" y="98"/>
                    <a:pt x="305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3" name="Google Shape;373;p41"/>
          <p:cNvCxnSpPr/>
          <p:nvPr/>
        </p:nvCxnSpPr>
        <p:spPr>
          <a:xfrm>
            <a:off x="3394375" y="3978955"/>
            <a:ext cx="5034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Audio 3">
            <a:extLst>
              <a:ext uri="{FF2B5EF4-FFF2-40B4-BE49-F238E27FC236}">
                <a16:creationId xmlns:a16="http://schemas.microsoft.com/office/drawing/2014/main" id="{63F97E0B-E5A6-569A-3234-2DC69924A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3"/>
    </mc:Choice>
    <mc:Fallback xmlns="">
      <p:transition spd="slow" advTm="3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Festival Attendee Survey Questions: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558" name="Google Shape;558;p4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4325" indent="-317500">
              <a:lnSpc>
                <a:spcPct val="150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What impact do you think this festival will have on the local community?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4325" indent="-317500">
              <a:lnSpc>
                <a:spcPct val="150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likely are you to engage in activist causes as a result of attending this festival? (1-10 scale)</a:t>
            </a:r>
          </a:p>
          <a:p>
            <a:pPr marL="342900" indent="-342900">
              <a:lnSpc>
                <a:spcPct val="150000"/>
              </a:lnSpc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accessible did you find the festival (considering factors like location, timing, facilities)?</a:t>
            </a:r>
          </a:p>
          <a:p>
            <a:pPr marL="342900" indent="-342900">
              <a:lnSpc>
                <a:spcPct val="150000"/>
              </a:lnSpc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Would you recommend this festival to others? Why or why not?</a:t>
            </a:r>
          </a:p>
          <a:p>
            <a:pPr marL="342900" marR="0" lvl="0" indent="-342900"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9" name="Google Shape;559;p49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How did you hear about the mural festival?</a:t>
            </a:r>
          </a:p>
          <a:p>
            <a:pPr marL="257175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On a scale of 1-10, how would you rate your overall experience at the festival?</a:t>
            </a:r>
          </a:p>
          <a:p>
            <a:pPr marL="342900" marR="0" lvl="0" indent="-342900">
              <a:lnSpc>
                <a:spcPct val="150000"/>
              </a:lnSpc>
              <a:tabLst>
                <a:tab pos="4572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 mural or artist's work impressed you the most and why?</a:t>
            </a:r>
          </a:p>
          <a:p>
            <a:pPr marL="342900" marR="0" lvl="0" indent="-342900">
              <a:lnSpc>
                <a:spcPct val="150000"/>
              </a:lnSpc>
              <a:tabLst>
                <a:tab pos="4572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Did attending the festival change your perspective on any social issues? If so, how?</a:t>
            </a:r>
          </a:p>
          <a:p>
            <a:pPr marL="342900" marR="0" lvl="0" indent="-342900">
              <a:lnSpc>
                <a:spcPct val="150000"/>
              </a:lnSpc>
              <a:tabLst>
                <a:tab pos="457200" algn="l"/>
              </a:tabLst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additional elements would you like to see in future festivals?</a:t>
            </a:r>
          </a:p>
          <a:p>
            <a:pPr marL="342900" marR="0" lvl="0" indent="-342900">
              <a:lnSpc>
                <a:spcPct val="150000"/>
              </a:lnSpc>
              <a:tabLst>
                <a:tab pos="457200" algn="l"/>
              </a:tabLs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tabLst>
                <a:tab pos="457200" algn="l"/>
              </a:tabLs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60" name="Google Shape;560;p49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Post-Survey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F9256251-58DC-8189-28EF-7AB6654B6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4"/>
    </mc:Choice>
    <mc:Fallback xmlns="">
      <p:transition spd="slow" advTm="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04 - Methodology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520" name="Google Shape;520;p48"/>
          <p:cNvSpPr/>
          <p:nvPr/>
        </p:nvSpPr>
        <p:spPr>
          <a:xfrm>
            <a:off x="2473868" y="3937368"/>
            <a:ext cx="585300" cy="585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8"/>
          <p:cNvSpPr/>
          <p:nvPr/>
        </p:nvSpPr>
        <p:spPr>
          <a:xfrm>
            <a:off x="2473855" y="3006520"/>
            <a:ext cx="585300" cy="585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8"/>
          <p:cNvSpPr/>
          <p:nvPr/>
        </p:nvSpPr>
        <p:spPr>
          <a:xfrm>
            <a:off x="2473855" y="2075673"/>
            <a:ext cx="585300" cy="585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8"/>
          <p:cNvSpPr/>
          <p:nvPr/>
        </p:nvSpPr>
        <p:spPr>
          <a:xfrm>
            <a:off x="2473855" y="1144825"/>
            <a:ext cx="585300" cy="585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8"/>
          <p:cNvSpPr txBox="1"/>
          <p:nvPr/>
        </p:nvSpPr>
        <p:spPr>
          <a:xfrm>
            <a:off x="5254526" y="1096227"/>
            <a:ext cx="3332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Investing in an online survey provider to aid in reporting insights</a:t>
            </a:r>
            <a:r>
              <a:rPr lang="en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 is key, campaign for $$ for this!</a:t>
            </a:r>
            <a:endParaRPr sz="1200" dirty="0">
              <a:solidFill>
                <a:schemeClr val="bg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sp>
        <p:nvSpPr>
          <p:cNvPr id="525" name="Google Shape;525;p48"/>
          <p:cNvSpPr txBox="1"/>
          <p:nvPr/>
        </p:nvSpPr>
        <p:spPr>
          <a:xfrm>
            <a:off x="5250578" y="2029058"/>
            <a:ext cx="33324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Thank everyone, incentivize feedback,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and </a:t>
            </a:r>
            <a:r>
              <a:rPr lang="en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build a culture around data with stakeholders and attendees.</a:t>
            </a:r>
            <a:endParaRPr sz="1200" dirty="0">
              <a:solidFill>
                <a:schemeClr val="bg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sp>
        <p:nvSpPr>
          <p:cNvPr id="526" name="Google Shape;526;p48"/>
          <p:cNvSpPr txBox="1"/>
          <p:nvPr/>
        </p:nvSpPr>
        <p:spPr>
          <a:xfrm>
            <a:off x="5250575" y="2970217"/>
            <a:ext cx="33324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Prioritize data hygiene for contact information and ask each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respondent</a:t>
            </a:r>
            <a:r>
              <a:rPr lang="en-US" sz="1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share their email and name to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en-US" sz="1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databases. Ask to contact them too.</a:t>
            </a:r>
          </a:p>
        </p:txBody>
      </p:sp>
      <p:sp>
        <p:nvSpPr>
          <p:cNvPr id="527" name="Google Shape;527;p48"/>
          <p:cNvSpPr txBox="1"/>
          <p:nvPr/>
        </p:nvSpPr>
        <p:spPr>
          <a:xfrm>
            <a:off x="5254526" y="3904475"/>
            <a:ext cx="3332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Consider the size of the event with the number of responses to gage the margin of error. </a:t>
            </a:r>
            <a:endParaRPr sz="1200" dirty="0">
              <a:solidFill>
                <a:schemeClr val="bg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sp>
        <p:nvSpPr>
          <p:cNvPr id="528" name="Google Shape;528;p48"/>
          <p:cNvSpPr txBox="1"/>
          <p:nvPr/>
        </p:nvSpPr>
        <p:spPr>
          <a:xfrm>
            <a:off x="492981" y="2586275"/>
            <a:ext cx="162771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Qualitative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cxnSp>
        <p:nvCxnSpPr>
          <p:cNvPr id="529" name="Google Shape;529;p48"/>
          <p:cNvCxnSpPr>
            <a:cxnSpLocks/>
            <a:stCxn id="528" idx="0"/>
            <a:endCxn id="523" idx="2"/>
          </p:cNvCxnSpPr>
          <p:nvPr/>
        </p:nvCxnSpPr>
        <p:spPr>
          <a:xfrm rot="5400000" flipH="1" flipV="1">
            <a:off x="1315948" y="1428368"/>
            <a:ext cx="1148800" cy="1167014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48"/>
          <p:cNvCxnSpPr>
            <a:cxnSpLocks/>
            <a:stCxn id="528" idx="2"/>
            <a:endCxn id="520" idx="2"/>
          </p:cNvCxnSpPr>
          <p:nvPr/>
        </p:nvCxnSpPr>
        <p:spPr>
          <a:xfrm rot="16200000" flipH="1">
            <a:off x="1307583" y="3063732"/>
            <a:ext cx="1165543" cy="1167027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48"/>
          <p:cNvCxnSpPr>
            <a:cxnSpLocks/>
            <a:stCxn id="528" idx="3"/>
            <a:endCxn id="522" idx="2"/>
          </p:cNvCxnSpPr>
          <p:nvPr/>
        </p:nvCxnSpPr>
        <p:spPr>
          <a:xfrm flipV="1">
            <a:off x="2120700" y="2368323"/>
            <a:ext cx="353155" cy="45705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48"/>
          <p:cNvCxnSpPr>
            <a:cxnSpLocks/>
            <a:stCxn id="528" idx="3"/>
            <a:endCxn id="521" idx="2"/>
          </p:cNvCxnSpPr>
          <p:nvPr/>
        </p:nvCxnSpPr>
        <p:spPr>
          <a:xfrm>
            <a:off x="2120700" y="2825375"/>
            <a:ext cx="353155" cy="47379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3" name="Google Shape;533;p48"/>
          <p:cNvSpPr txBox="1"/>
          <p:nvPr/>
        </p:nvSpPr>
        <p:spPr>
          <a:xfrm>
            <a:off x="3117263" y="1163200"/>
            <a:ext cx="2163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Type of data</a:t>
            </a:r>
            <a:endParaRPr sz="180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34" name="Google Shape;534;p48"/>
          <p:cNvSpPr txBox="1"/>
          <p:nvPr/>
        </p:nvSpPr>
        <p:spPr>
          <a:xfrm>
            <a:off x="3117263" y="2101158"/>
            <a:ext cx="2163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Motives</a:t>
            </a:r>
            <a:endParaRPr sz="180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35" name="Google Shape;535;p48"/>
          <p:cNvSpPr txBox="1"/>
          <p:nvPr/>
        </p:nvSpPr>
        <p:spPr>
          <a:xfrm>
            <a:off x="3117263" y="3039117"/>
            <a:ext cx="2163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Data collection</a:t>
            </a:r>
            <a:endParaRPr sz="180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36" name="Google Shape;536;p48"/>
          <p:cNvSpPr txBox="1"/>
          <p:nvPr/>
        </p:nvSpPr>
        <p:spPr>
          <a:xfrm>
            <a:off x="3117263" y="3977075"/>
            <a:ext cx="2163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Specific sampling</a:t>
            </a:r>
            <a:endParaRPr sz="180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grpSp>
        <p:nvGrpSpPr>
          <p:cNvPr id="537" name="Google Shape;537;p48"/>
          <p:cNvGrpSpPr/>
          <p:nvPr/>
        </p:nvGrpSpPr>
        <p:grpSpPr>
          <a:xfrm>
            <a:off x="2546912" y="1217103"/>
            <a:ext cx="439187" cy="440747"/>
            <a:chOff x="4197287" y="2611755"/>
            <a:chExt cx="439187" cy="440747"/>
          </a:xfrm>
        </p:grpSpPr>
        <p:sp>
          <p:nvSpPr>
            <p:cNvPr id="538" name="Google Shape;538;p48"/>
            <p:cNvSpPr/>
            <p:nvPr/>
          </p:nvSpPr>
          <p:spPr>
            <a:xfrm>
              <a:off x="4197287" y="2716735"/>
              <a:ext cx="227351" cy="335767"/>
            </a:xfrm>
            <a:custGeom>
              <a:avLst/>
              <a:gdLst/>
              <a:ahLst/>
              <a:cxnLst/>
              <a:rect l="l" t="t" r="r" b="b"/>
              <a:pathLst>
                <a:path w="8602" h="12704" extrusionOk="0">
                  <a:moveTo>
                    <a:pt x="8333" y="0"/>
                  </a:moveTo>
                  <a:cubicBezTo>
                    <a:pt x="8272" y="0"/>
                    <a:pt x="8211" y="25"/>
                    <a:pt x="8162" y="74"/>
                  </a:cubicBezTo>
                  <a:lnTo>
                    <a:pt x="1001" y="7258"/>
                  </a:lnTo>
                  <a:cubicBezTo>
                    <a:pt x="734" y="7526"/>
                    <a:pt x="513" y="7819"/>
                    <a:pt x="343" y="8161"/>
                  </a:cubicBezTo>
                  <a:cubicBezTo>
                    <a:pt x="294" y="8284"/>
                    <a:pt x="343" y="8431"/>
                    <a:pt x="464" y="8503"/>
                  </a:cubicBezTo>
                  <a:lnTo>
                    <a:pt x="562" y="8503"/>
                  </a:lnTo>
                  <a:cubicBezTo>
                    <a:pt x="659" y="8503"/>
                    <a:pt x="757" y="8454"/>
                    <a:pt x="782" y="8382"/>
                  </a:cubicBezTo>
                  <a:cubicBezTo>
                    <a:pt x="929" y="8089"/>
                    <a:pt x="1125" y="7819"/>
                    <a:pt x="1344" y="7600"/>
                  </a:cubicBezTo>
                  <a:lnTo>
                    <a:pt x="1783" y="7160"/>
                  </a:lnTo>
                  <a:lnTo>
                    <a:pt x="2395" y="7746"/>
                  </a:lnTo>
                  <a:cubicBezTo>
                    <a:pt x="2395" y="7770"/>
                    <a:pt x="2419" y="7795"/>
                    <a:pt x="2419" y="7795"/>
                  </a:cubicBezTo>
                  <a:cubicBezTo>
                    <a:pt x="2419" y="7819"/>
                    <a:pt x="2395" y="7844"/>
                    <a:pt x="2395" y="7868"/>
                  </a:cubicBezTo>
                  <a:lnTo>
                    <a:pt x="2151" y="8089"/>
                  </a:lnTo>
                  <a:cubicBezTo>
                    <a:pt x="2004" y="8235"/>
                    <a:pt x="1955" y="8431"/>
                    <a:pt x="1955" y="8650"/>
                  </a:cubicBezTo>
                  <a:cubicBezTo>
                    <a:pt x="1979" y="8845"/>
                    <a:pt x="2053" y="9041"/>
                    <a:pt x="2200" y="9187"/>
                  </a:cubicBezTo>
                  <a:cubicBezTo>
                    <a:pt x="2370" y="9334"/>
                    <a:pt x="2565" y="9432"/>
                    <a:pt x="2761" y="9457"/>
                  </a:cubicBezTo>
                  <a:cubicBezTo>
                    <a:pt x="2982" y="9457"/>
                    <a:pt x="3177" y="9383"/>
                    <a:pt x="3324" y="9236"/>
                  </a:cubicBezTo>
                  <a:lnTo>
                    <a:pt x="3543" y="9017"/>
                  </a:lnTo>
                  <a:cubicBezTo>
                    <a:pt x="3555" y="9004"/>
                    <a:pt x="3574" y="8998"/>
                    <a:pt x="3596" y="8998"/>
                  </a:cubicBezTo>
                  <a:cubicBezTo>
                    <a:pt x="3617" y="8998"/>
                    <a:pt x="3641" y="9004"/>
                    <a:pt x="3666" y="9017"/>
                  </a:cubicBezTo>
                  <a:lnTo>
                    <a:pt x="5546" y="10898"/>
                  </a:lnTo>
                  <a:cubicBezTo>
                    <a:pt x="5425" y="11093"/>
                    <a:pt x="5302" y="11289"/>
                    <a:pt x="5132" y="11435"/>
                  </a:cubicBezTo>
                  <a:cubicBezTo>
                    <a:pt x="4631" y="11961"/>
                    <a:pt x="3922" y="12224"/>
                    <a:pt x="3213" y="12224"/>
                  </a:cubicBezTo>
                  <a:cubicBezTo>
                    <a:pt x="2505" y="12224"/>
                    <a:pt x="1796" y="11961"/>
                    <a:pt x="1295" y="11435"/>
                  </a:cubicBezTo>
                  <a:cubicBezTo>
                    <a:pt x="782" y="10898"/>
                    <a:pt x="489" y="10141"/>
                    <a:pt x="538" y="9383"/>
                  </a:cubicBezTo>
                  <a:cubicBezTo>
                    <a:pt x="538" y="9261"/>
                    <a:pt x="440" y="9138"/>
                    <a:pt x="317" y="9115"/>
                  </a:cubicBezTo>
                  <a:cubicBezTo>
                    <a:pt x="171" y="9115"/>
                    <a:pt x="49" y="9213"/>
                    <a:pt x="49" y="9359"/>
                  </a:cubicBezTo>
                  <a:cubicBezTo>
                    <a:pt x="1" y="10262"/>
                    <a:pt x="317" y="11142"/>
                    <a:pt x="953" y="11777"/>
                  </a:cubicBezTo>
                  <a:cubicBezTo>
                    <a:pt x="1542" y="12391"/>
                    <a:pt x="2378" y="12703"/>
                    <a:pt x="3217" y="12703"/>
                  </a:cubicBezTo>
                  <a:cubicBezTo>
                    <a:pt x="4046" y="12703"/>
                    <a:pt x="4878" y="12398"/>
                    <a:pt x="5474" y="11777"/>
                  </a:cubicBezTo>
                  <a:cubicBezTo>
                    <a:pt x="6280" y="10995"/>
                    <a:pt x="6598" y="9799"/>
                    <a:pt x="6305" y="8698"/>
                  </a:cubicBezTo>
                  <a:cubicBezTo>
                    <a:pt x="6256" y="8479"/>
                    <a:pt x="6305" y="8259"/>
                    <a:pt x="6475" y="8089"/>
                  </a:cubicBezTo>
                  <a:lnTo>
                    <a:pt x="8039" y="6525"/>
                  </a:lnTo>
                  <a:cubicBezTo>
                    <a:pt x="8137" y="6427"/>
                    <a:pt x="8137" y="6255"/>
                    <a:pt x="8039" y="6157"/>
                  </a:cubicBezTo>
                  <a:cubicBezTo>
                    <a:pt x="7990" y="6121"/>
                    <a:pt x="7929" y="6103"/>
                    <a:pt x="7868" y="6103"/>
                  </a:cubicBezTo>
                  <a:cubicBezTo>
                    <a:pt x="7807" y="6103"/>
                    <a:pt x="7746" y="6121"/>
                    <a:pt x="7697" y="6157"/>
                  </a:cubicBezTo>
                  <a:lnTo>
                    <a:pt x="6133" y="7746"/>
                  </a:lnTo>
                  <a:cubicBezTo>
                    <a:pt x="5840" y="8040"/>
                    <a:pt x="5718" y="8454"/>
                    <a:pt x="5840" y="8845"/>
                  </a:cubicBezTo>
                  <a:cubicBezTo>
                    <a:pt x="5963" y="9383"/>
                    <a:pt x="5937" y="9920"/>
                    <a:pt x="5767" y="10434"/>
                  </a:cubicBezTo>
                  <a:lnTo>
                    <a:pt x="4008" y="8675"/>
                  </a:lnTo>
                  <a:cubicBezTo>
                    <a:pt x="3898" y="8565"/>
                    <a:pt x="3751" y="8509"/>
                    <a:pt x="3604" y="8509"/>
                  </a:cubicBezTo>
                  <a:cubicBezTo>
                    <a:pt x="3458" y="8509"/>
                    <a:pt x="3311" y="8565"/>
                    <a:pt x="3201" y="8675"/>
                  </a:cubicBezTo>
                  <a:lnTo>
                    <a:pt x="2982" y="8894"/>
                  </a:lnTo>
                  <a:cubicBezTo>
                    <a:pt x="2907" y="8968"/>
                    <a:pt x="2835" y="8968"/>
                    <a:pt x="2786" y="8968"/>
                  </a:cubicBezTo>
                  <a:cubicBezTo>
                    <a:pt x="2712" y="8943"/>
                    <a:pt x="2614" y="8919"/>
                    <a:pt x="2565" y="8845"/>
                  </a:cubicBezTo>
                  <a:cubicBezTo>
                    <a:pt x="2493" y="8773"/>
                    <a:pt x="2444" y="8698"/>
                    <a:pt x="2444" y="8601"/>
                  </a:cubicBezTo>
                  <a:cubicBezTo>
                    <a:pt x="2444" y="8577"/>
                    <a:pt x="2444" y="8503"/>
                    <a:pt x="2516" y="8431"/>
                  </a:cubicBezTo>
                  <a:lnTo>
                    <a:pt x="2737" y="8210"/>
                  </a:lnTo>
                  <a:cubicBezTo>
                    <a:pt x="2835" y="8112"/>
                    <a:pt x="2907" y="7965"/>
                    <a:pt x="2907" y="7795"/>
                  </a:cubicBezTo>
                  <a:cubicBezTo>
                    <a:pt x="2907" y="7649"/>
                    <a:pt x="2835" y="7502"/>
                    <a:pt x="2737" y="7404"/>
                  </a:cubicBezTo>
                  <a:lnTo>
                    <a:pt x="2125" y="6792"/>
                  </a:lnTo>
                  <a:lnTo>
                    <a:pt x="8504" y="416"/>
                  </a:lnTo>
                  <a:cubicBezTo>
                    <a:pt x="8602" y="318"/>
                    <a:pt x="8602" y="171"/>
                    <a:pt x="8504" y="74"/>
                  </a:cubicBezTo>
                  <a:cubicBezTo>
                    <a:pt x="8455" y="25"/>
                    <a:pt x="8394" y="0"/>
                    <a:pt x="8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8"/>
            <p:cNvSpPr/>
            <p:nvPr/>
          </p:nvSpPr>
          <p:spPr>
            <a:xfrm>
              <a:off x="4419457" y="2611755"/>
              <a:ext cx="217017" cy="258063"/>
            </a:xfrm>
            <a:custGeom>
              <a:avLst/>
              <a:gdLst/>
              <a:ahLst/>
              <a:cxnLst/>
              <a:rect l="l" t="t" r="r" b="b"/>
              <a:pathLst>
                <a:path w="8211" h="9764" extrusionOk="0">
                  <a:moveTo>
                    <a:pt x="5330" y="496"/>
                  </a:moveTo>
                  <a:cubicBezTo>
                    <a:pt x="5362" y="496"/>
                    <a:pt x="5393" y="498"/>
                    <a:pt x="5425" y="501"/>
                  </a:cubicBezTo>
                  <a:lnTo>
                    <a:pt x="7527" y="844"/>
                  </a:lnTo>
                  <a:lnTo>
                    <a:pt x="6354" y="2042"/>
                  </a:lnTo>
                  <a:cubicBezTo>
                    <a:pt x="5986" y="1993"/>
                    <a:pt x="4227" y="1674"/>
                    <a:pt x="3934" y="1626"/>
                  </a:cubicBezTo>
                  <a:lnTo>
                    <a:pt x="4911" y="648"/>
                  </a:lnTo>
                  <a:cubicBezTo>
                    <a:pt x="5014" y="547"/>
                    <a:pt x="5168" y="496"/>
                    <a:pt x="5330" y="496"/>
                  </a:cubicBezTo>
                  <a:close/>
                  <a:moveTo>
                    <a:pt x="5181" y="2335"/>
                  </a:moveTo>
                  <a:lnTo>
                    <a:pt x="5914" y="2456"/>
                  </a:lnTo>
                  <a:lnTo>
                    <a:pt x="5327" y="3043"/>
                  </a:lnTo>
                  <a:lnTo>
                    <a:pt x="5253" y="2580"/>
                  </a:lnTo>
                  <a:cubicBezTo>
                    <a:pt x="5253" y="2505"/>
                    <a:pt x="5230" y="2407"/>
                    <a:pt x="5181" y="2335"/>
                  </a:cubicBezTo>
                  <a:close/>
                  <a:moveTo>
                    <a:pt x="5327" y="1"/>
                  </a:moveTo>
                  <a:cubicBezTo>
                    <a:pt x="5044" y="1"/>
                    <a:pt x="4772" y="102"/>
                    <a:pt x="4569" y="306"/>
                  </a:cubicBezTo>
                  <a:lnTo>
                    <a:pt x="3347" y="1528"/>
                  </a:lnTo>
                  <a:lnTo>
                    <a:pt x="2712" y="1430"/>
                  </a:lnTo>
                  <a:cubicBezTo>
                    <a:pt x="2685" y="1426"/>
                    <a:pt x="2657" y="1424"/>
                    <a:pt x="2630" y="1424"/>
                  </a:cubicBezTo>
                  <a:cubicBezTo>
                    <a:pt x="2482" y="1424"/>
                    <a:pt x="2327" y="1479"/>
                    <a:pt x="2223" y="1602"/>
                  </a:cubicBezTo>
                  <a:lnTo>
                    <a:pt x="561" y="3238"/>
                  </a:lnTo>
                  <a:cubicBezTo>
                    <a:pt x="464" y="3336"/>
                    <a:pt x="464" y="3483"/>
                    <a:pt x="561" y="3580"/>
                  </a:cubicBezTo>
                  <a:cubicBezTo>
                    <a:pt x="610" y="3629"/>
                    <a:pt x="671" y="3654"/>
                    <a:pt x="732" y="3654"/>
                  </a:cubicBezTo>
                  <a:cubicBezTo>
                    <a:pt x="794" y="3654"/>
                    <a:pt x="855" y="3629"/>
                    <a:pt x="904" y="3580"/>
                  </a:cubicBezTo>
                  <a:lnTo>
                    <a:pt x="2565" y="1944"/>
                  </a:lnTo>
                  <a:cubicBezTo>
                    <a:pt x="2591" y="1919"/>
                    <a:pt x="2614" y="1919"/>
                    <a:pt x="2639" y="1919"/>
                  </a:cubicBezTo>
                  <a:lnTo>
                    <a:pt x="4301" y="2189"/>
                  </a:lnTo>
                  <a:cubicBezTo>
                    <a:pt x="4545" y="2237"/>
                    <a:pt x="4741" y="2433"/>
                    <a:pt x="4764" y="2677"/>
                  </a:cubicBezTo>
                  <a:lnTo>
                    <a:pt x="5058" y="4339"/>
                  </a:lnTo>
                  <a:cubicBezTo>
                    <a:pt x="5058" y="4362"/>
                    <a:pt x="5058" y="4388"/>
                    <a:pt x="5034" y="4411"/>
                  </a:cubicBezTo>
                  <a:lnTo>
                    <a:pt x="98" y="9347"/>
                  </a:lnTo>
                  <a:cubicBezTo>
                    <a:pt x="0" y="9421"/>
                    <a:pt x="0" y="9592"/>
                    <a:pt x="98" y="9689"/>
                  </a:cubicBezTo>
                  <a:cubicBezTo>
                    <a:pt x="147" y="9738"/>
                    <a:pt x="219" y="9764"/>
                    <a:pt x="268" y="9764"/>
                  </a:cubicBezTo>
                  <a:cubicBezTo>
                    <a:pt x="342" y="9764"/>
                    <a:pt x="391" y="9738"/>
                    <a:pt x="440" y="9689"/>
                  </a:cubicBezTo>
                  <a:lnTo>
                    <a:pt x="5376" y="4753"/>
                  </a:lnTo>
                  <a:cubicBezTo>
                    <a:pt x="5497" y="4632"/>
                    <a:pt x="5572" y="4437"/>
                    <a:pt x="5523" y="4241"/>
                  </a:cubicBezTo>
                  <a:lnTo>
                    <a:pt x="5425" y="3655"/>
                  </a:lnTo>
                  <a:lnTo>
                    <a:pt x="8088" y="990"/>
                  </a:lnTo>
                  <a:cubicBezTo>
                    <a:pt x="8162" y="918"/>
                    <a:pt x="8211" y="771"/>
                    <a:pt x="8162" y="648"/>
                  </a:cubicBezTo>
                  <a:cubicBezTo>
                    <a:pt x="8113" y="527"/>
                    <a:pt x="8015" y="429"/>
                    <a:pt x="7892" y="429"/>
                  </a:cubicBezTo>
                  <a:lnTo>
                    <a:pt x="5497" y="13"/>
                  </a:lnTo>
                  <a:cubicBezTo>
                    <a:pt x="5440" y="5"/>
                    <a:pt x="5383" y="1"/>
                    <a:pt x="5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8"/>
            <p:cNvSpPr/>
            <p:nvPr/>
          </p:nvSpPr>
          <p:spPr>
            <a:xfrm>
              <a:off x="4290902" y="2690252"/>
              <a:ext cx="234487" cy="233826"/>
            </a:xfrm>
            <a:custGeom>
              <a:avLst/>
              <a:gdLst/>
              <a:ahLst/>
              <a:cxnLst/>
              <a:rect l="l" t="t" r="r" b="b"/>
              <a:pathLst>
                <a:path w="8872" h="8847" extrusionOk="0">
                  <a:moveTo>
                    <a:pt x="7894" y="489"/>
                  </a:moveTo>
                  <a:lnTo>
                    <a:pt x="8309" y="538"/>
                  </a:lnTo>
                  <a:lnTo>
                    <a:pt x="8358" y="952"/>
                  </a:lnTo>
                  <a:lnTo>
                    <a:pt x="7576" y="1760"/>
                  </a:lnTo>
                  <a:lnTo>
                    <a:pt x="6770" y="1613"/>
                  </a:lnTo>
                  <a:lnTo>
                    <a:pt x="7894" y="489"/>
                  </a:lnTo>
                  <a:close/>
                  <a:moveTo>
                    <a:pt x="6354" y="2053"/>
                  </a:moveTo>
                  <a:lnTo>
                    <a:pt x="7136" y="2174"/>
                  </a:lnTo>
                  <a:lnTo>
                    <a:pt x="6184" y="3152"/>
                  </a:lnTo>
                  <a:lnTo>
                    <a:pt x="5377" y="3005"/>
                  </a:lnTo>
                  <a:lnTo>
                    <a:pt x="6354" y="2053"/>
                  </a:lnTo>
                  <a:close/>
                  <a:moveTo>
                    <a:pt x="4962" y="3445"/>
                  </a:moveTo>
                  <a:lnTo>
                    <a:pt x="5768" y="3568"/>
                  </a:lnTo>
                  <a:lnTo>
                    <a:pt x="5158" y="4178"/>
                  </a:lnTo>
                  <a:lnTo>
                    <a:pt x="4692" y="3715"/>
                  </a:lnTo>
                  <a:lnTo>
                    <a:pt x="4962" y="3445"/>
                  </a:lnTo>
                  <a:close/>
                  <a:moveTo>
                    <a:pt x="4057" y="3836"/>
                  </a:moveTo>
                  <a:cubicBezTo>
                    <a:pt x="4106" y="3836"/>
                    <a:pt x="4131" y="3836"/>
                    <a:pt x="4155" y="3861"/>
                  </a:cubicBezTo>
                  <a:lnTo>
                    <a:pt x="4986" y="4692"/>
                  </a:lnTo>
                  <a:lnTo>
                    <a:pt x="5011" y="4692"/>
                  </a:lnTo>
                  <a:cubicBezTo>
                    <a:pt x="5060" y="4764"/>
                    <a:pt x="5060" y="4862"/>
                    <a:pt x="5011" y="4911"/>
                  </a:cubicBezTo>
                  <a:lnTo>
                    <a:pt x="4643" y="5279"/>
                  </a:lnTo>
                  <a:lnTo>
                    <a:pt x="3594" y="4227"/>
                  </a:lnTo>
                  <a:lnTo>
                    <a:pt x="3959" y="3861"/>
                  </a:lnTo>
                  <a:cubicBezTo>
                    <a:pt x="3985" y="3836"/>
                    <a:pt x="4034" y="3836"/>
                    <a:pt x="4057" y="3836"/>
                  </a:cubicBezTo>
                  <a:close/>
                  <a:moveTo>
                    <a:pt x="3252" y="4569"/>
                  </a:moveTo>
                  <a:lnTo>
                    <a:pt x="4301" y="5621"/>
                  </a:lnTo>
                  <a:lnTo>
                    <a:pt x="3936" y="5963"/>
                  </a:lnTo>
                  <a:lnTo>
                    <a:pt x="2910" y="4911"/>
                  </a:lnTo>
                  <a:lnTo>
                    <a:pt x="3252" y="4569"/>
                  </a:lnTo>
                  <a:close/>
                  <a:moveTo>
                    <a:pt x="2567" y="5279"/>
                  </a:moveTo>
                  <a:lnTo>
                    <a:pt x="3594" y="6305"/>
                  </a:lnTo>
                  <a:lnTo>
                    <a:pt x="3226" y="6670"/>
                  </a:lnTo>
                  <a:cubicBezTo>
                    <a:pt x="3203" y="6696"/>
                    <a:pt x="3177" y="6719"/>
                    <a:pt x="3128" y="6719"/>
                  </a:cubicBezTo>
                  <a:cubicBezTo>
                    <a:pt x="3105" y="6719"/>
                    <a:pt x="3056" y="6696"/>
                    <a:pt x="3031" y="6670"/>
                  </a:cubicBezTo>
                  <a:lnTo>
                    <a:pt x="2200" y="5840"/>
                  </a:lnTo>
                  <a:cubicBezTo>
                    <a:pt x="2176" y="5816"/>
                    <a:pt x="2151" y="5767"/>
                    <a:pt x="2151" y="5742"/>
                  </a:cubicBezTo>
                  <a:cubicBezTo>
                    <a:pt x="2151" y="5693"/>
                    <a:pt x="2176" y="5644"/>
                    <a:pt x="2200" y="5621"/>
                  </a:cubicBezTo>
                  <a:lnTo>
                    <a:pt x="2567" y="5279"/>
                  </a:lnTo>
                  <a:close/>
                  <a:moveTo>
                    <a:pt x="2030" y="6354"/>
                  </a:moveTo>
                  <a:lnTo>
                    <a:pt x="2493" y="6817"/>
                  </a:lnTo>
                  <a:lnTo>
                    <a:pt x="2225" y="7087"/>
                  </a:lnTo>
                  <a:lnTo>
                    <a:pt x="1443" y="6964"/>
                  </a:lnTo>
                  <a:lnTo>
                    <a:pt x="2030" y="6354"/>
                  </a:lnTo>
                  <a:close/>
                  <a:moveTo>
                    <a:pt x="1004" y="7380"/>
                  </a:moveTo>
                  <a:lnTo>
                    <a:pt x="1809" y="7527"/>
                  </a:lnTo>
                  <a:lnTo>
                    <a:pt x="1004" y="8332"/>
                  </a:lnTo>
                  <a:lnTo>
                    <a:pt x="538" y="7869"/>
                  </a:lnTo>
                  <a:lnTo>
                    <a:pt x="1004" y="7380"/>
                  </a:lnTo>
                  <a:close/>
                  <a:moveTo>
                    <a:pt x="7918" y="0"/>
                  </a:moveTo>
                  <a:cubicBezTo>
                    <a:pt x="7797" y="0"/>
                    <a:pt x="7673" y="24"/>
                    <a:pt x="7576" y="122"/>
                  </a:cubicBezTo>
                  <a:cubicBezTo>
                    <a:pt x="6770" y="929"/>
                    <a:pt x="5132" y="2591"/>
                    <a:pt x="4327" y="3396"/>
                  </a:cubicBezTo>
                  <a:cubicBezTo>
                    <a:pt x="4236" y="3360"/>
                    <a:pt x="4142" y="3341"/>
                    <a:pt x="4050" y="3341"/>
                  </a:cubicBezTo>
                  <a:cubicBezTo>
                    <a:pt x="3893" y="3341"/>
                    <a:pt x="3740" y="3396"/>
                    <a:pt x="3617" y="3519"/>
                  </a:cubicBezTo>
                  <a:lnTo>
                    <a:pt x="1858" y="5279"/>
                  </a:lnTo>
                  <a:cubicBezTo>
                    <a:pt x="1737" y="5400"/>
                    <a:pt x="1662" y="5572"/>
                    <a:pt x="1662" y="5742"/>
                  </a:cubicBezTo>
                  <a:cubicBezTo>
                    <a:pt x="1662" y="5816"/>
                    <a:pt x="1688" y="5914"/>
                    <a:pt x="1711" y="5986"/>
                  </a:cubicBezTo>
                  <a:lnTo>
                    <a:pt x="124" y="7576"/>
                  </a:lnTo>
                  <a:cubicBezTo>
                    <a:pt x="50" y="7648"/>
                    <a:pt x="1" y="7771"/>
                    <a:pt x="1" y="7869"/>
                  </a:cubicBezTo>
                  <a:cubicBezTo>
                    <a:pt x="1" y="7990"/>
                    <a:pt x="50" y="8088"/>
                    <a:pt x="124" y="8162"/>
                  </a:cubicBezTo>
                  <a:lnTo>
                    <a:pt x="710" y="8748"/>
                  </a:lnTo>
                  <a:cubicBezTo>
                    <a:pt x="783" y="8821"/>
                    <a:pt x="880" y="8846"/>
                    <a:pt x="1004" y="8846"/>
                  </a:cubicBezTo>
                  <a:cubicBezTo>
                    <a:pt x="1101" y="8846"/>
                    <a:pt x="1199" y="8821"/>
                    <a:pt x="1271" y="8748"/>
                  </a:cubicBezTo>
                  <a:lnTo>
                    <a:pt x="2493" y="7527"/>
                  </a:lnTo>
                  <a:lnTo>
                    <a:pt x="2884" y="7136"/>
                  </a:lnTo>
                  <a:cubicBezTo>
                    <a:pt x="2958" y="7185"/>
                    <a:pt x="3031" y="7208"/>
                    <a:pt x="3128" y="7208"/>
                  </a:cubicBezTo>
                  <a:cubicBezTo>
                    <a:pt x="3301" y="7208"/>
                    <a:pt x="3471" y="7136"/>
                    <a:pt x="3594" y="7013"/>
                  </a:cubicBezTo>
                  <a:lnTo>
                    <a:pt x="5353" y="5253"/>
                  </a:lnTo>
                  <a:cubicBezTo>
                    <a:pt x="5549" y="5058"/>
                    <a:pt x="5572" y="4790"/>
                    <a:pt x="5474" y="4545"/>
                  </a:cubicBezTo>
                  <a:lnTo>
                    <a:pt x="8749" y="1271"/>
                  </a:lnTo>
                  <a:cubicBezTo>
                    <a:pt x="8823" y="1197"/>
                    <a:pt x="8872" y="1050"/>
                    <a:pt x="8846" y="929"/>
                  </a:cubicBezTo>
                  <a:lnTo>
                    <a:pt x="8774" y="366"/>
                  </a:lnTo>
                  <a:cubicBezTo>
                    <a:pt x="8774" y="219"/>
                    <a:pt x="8651" y="98"/>
                    <a:pt x="8481" y="73"/>
                  </a:cubicBezTo>
                  <a:lnTo>
                    <a:pt x="79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8"/>
            <p:cNvSpPr/>
            <p:nvPr/>
          </p:nvSpPr>
          <p:spPr>
            <a:xfrm>
              <a:off x="4272216" y="2981510"/>
              <a:ext cx="42632" cy="38773"/>
            </a:xfrm>
            <a:custGeom>
              <a:avLst/>
              <a:gdLst/>
              <a:ahLst/>
              <a:cxnLst/>
              <a:rect l="l" t="t" r="r" b="b"/>
              <a:pathLst>
                <a:path w="1613" h="1467" extrusionOk="0">
                  <a:moveTo>
                    <a:pt x="809" y="488"/>
                  </a:moveTo>
                  <a:cubicBezTo>
                    <a:pt x="864" y="488"/>
                    <a:pt x="923" y="509"/>
                    <a:pt x="977" y="563"/>
                  </a:cubicBezTo>
                  <a:cubicBezTo>
                    <a:pt x="1075" y="661"/>
                    <a:pt x="1075" y="807"/>
                    <a:pt x="977" y="905"/>
                  </a:cubicBezTo>
                  <a:cubicBezTo>
                    <a:pt x="929" y="954"/>
                    <a:pt x="868" y="978"/>
                    <a:pt x="806" y="978"/>
                  </a:cubicBezTo>
                  <a:cubicBezTo>
                    <a:pt x="745" y="978"/>
                    <a:pt x="684" y="954"/>
                    <a:pt x="635" y="905"/>
                  </a:cubicBezTo>
                  <a:cubicBezTo>
                    <a:pt x="538" y="807"/>
                    <a:pt x="538" y="661"/>
                    <a:pt x="635" y="563"/>
                  </a:cubicBezTo>
                  <a:cubicBezTo>
                    <a:pt x="676" y="521"/>
                    <a:pt x="740" y="488"/>
                    <a:pt x="809" y="488"/>
                  </a:cubicBezTo>
                  <a:close/>
                  <a:moveTo>
                    <a:pt x="806" y="1"/>
                  </a:moveTo>
                  <a:cubicBezTo>
                    <a:pt x="616" y="1"/>
                    <a:pt x="427" y="74"/>
                    <a:pt x="293" y="221"/>
                  </a:cubicBezTo>
                  <a:cubicBezTo>
                    <a:pt x="0" y="489"/>
                    <a:pt x="0" y="977"/>
                    <a:pt x="293" y="1247"/>
                  </a:cubicBezTo>
                  <a:cubicBezTo>
                    <a:pt x="433" y="1387"/>
                    <a:pt x="626" y="1467"/>
                    <a:pt x="820" y="1467"/>
                  </a:cubicBezTo>
                  <a:cubicBezTo>
                    <a:pt x="999" y="1467"/>
                    <a:pt x="1179" y="1399"/>
                    <a:pt x="1320" y="1247"/>
                  </a:cubicBezTo>
                  <a:cubicBezTo>
                    <a:pt x="1613" y="977"/>
                    <a:pt x="1613" y="489"/>
                    <a:pt x="1320" y="221"/>
                  </a:cubicBezTo>
                  <a:cubicBezTo>
                    <a:pt x="1185" y="74"/>
                    <a:pt x="995" y="1"/>
                    <a:pt x="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542;p48"/>
          <p:cNvGrpSpPr/>
          <p:nvPr/>
        </p:nvGrpSpPr>
        <p:grpSpPr>
          <a:xfrm>
            <a:off x="2545947" y="2197144"/>
            <a:ext cx="441117" cy="391402"/>
            <a:chOff x="4907698" y="2636626"/>
            <a:chExt cx="441117" cy="391402"/>
          </a:xfrm>
        </p:grpSpPr>
        <p:sp>
          <p:nvSpPr>
            <p:cNvPr id="543" name="Google Shape;543;p48"/>
            <p:cNvSpPr/>
            <p:nvPr/>
          </p:nvSpPr>
          <p:spPr>
            <a:xfrm>
              <a:off x="4907698" y="2636626"/>
              <a:ext cx="441117" cy="391402"/>
            </a:xfrm>
            <a:custGeom>
              <a:avLst/>
              <a:gdLst/>
              <a:ahLst/>
              <a:cxnLst/>
              <a:rect l="l" t="t" r="r" b="b"/>
              <a:pathLst>
                <a:path w="16690" h="14809" extrusionOk="0">
                  <a:moveTo>
                    <a:pt x="11460" y="489"/>
                  </a:moveTo>
                  <a:cubicBezTo>
                    <a:pt x="11583" y="489"/>
                    <a:pt x="11704" y="587"/>
                    <a:pt x="11704" y="733"/>
                  </a:cubicBezTo>
                  <a:cubicBezTo>
                    <a:pt x="11704" y="857"/>
                    <a:pt x="11583" y="978"/>
                    <a:pt x="11460" y="978"/>
                  </a:cubicBezTo>
                  <a:lnTo>
                    <a:pt x="10238" y="978"/>
                  </a:lnTo>
                  <a:cubicBezTo>
                    <a:pt x="10092" y="978"/>
                    <a:pt x="9994" y="1076"/>
                    <a:pt x="9994" y="1222"/>
                  </a:cubicBezTo>
                  <a:cubicBezTo>
                    <a:pt x="9994" y="1345"/>
                    <a:pt x="10092" y="1466"/>
                    <a:pt x="10238" y="1466"/>
                  </a:cubicBezTo>
                  <a:lnTo>
                    <a:pt x="11167" y="1466"/>
                  </a:lnTo>
                  <a:lnTo>
                    <a:pt x="11167" y="2004"/>
                  </a:lnTo>
                  <a:cubicBezTo>
                    <a:pt x="11167" y="2127"/>
                    <a:pt x="11216" y="2248"/>
                    <a:pt x="11313" y="2323"/>
                  </a:cubicBezTo>
                  <a:cubicBezTo>
                    <a:pt x="11607" y="2591"/>
                    <a:pt x="11876" y="2958"/>
                    <a:pt x="12023" y="3372"/>
                  </a:cubicBezTo>
                  <a:lnTo>
                    <a:pt x="11290" y="3372"/>
                  </a:lnTo>
                  <a:cubicBezTo>
                    <a:pt x="11167" y="3372"/>
                    <a:pt x="11046" y="3470"/>
                    <a:pt x="11046" y="3617"/>
                  </a:cubicBezTo>
                  <a:cubicBezTo>
                    <a:pt x="11046" y="3740"/>
                    <a:pt x="11167" y="3861"/>
                    <a:pt x="11290" y="3861"/>
                  </a:cubicBezTo>
                  <a:lnTo>
                    <a:pt x="12170" y="3861"/>
                  </a:lnTo>
                  <a:cubicBezTo>
                    <a:pt x="12193" y="3984"/>
                    <a:pt x="12218" y="4131"/>
                    <a:pt x="12218" y="4278"/>
                  </a:cubicBezTo>
                  <a:lnTo>
                    <a:pt x="12218" y="4545"/>
                  </a:lnTo>
                  <a:lnTo>
                    <a:pt x="8332" y="4545"/>
                  </a:lnTo>
                  <a:cubicBezTo>
                    <a:pt x="8211" y="4545"/>
                    <a:pt x="8088" y="4643"/>
                    <a:pt x="8088" y="4790"/>
                  </a:cubicBezTo>
                  <a:cubicBezTo>
                    <a:pt x="8088" y="4913"/>
                    <a:pt x="8211" y="5034"/>
                    <a:pt x="8332" y="5034"/>
                  </a:cubicBezTo>
                  <a:lnTo>
                    <a:pt x="12144" y="5034"/>
                  </a:lnTo>
                  <a:cubicBezTo>
                    <a:pt x="12023" y="5621"/>
                    <a:pt x="11753" y="6037"/>
                    <a:pt x="11264" y="6354"/>
                  </a:cubicBezTo>
                  <a:lnTo>
                    <a:pt x="5425" y="6354"/>
                  </a:lnTo>
                  <a:cubicBezTo>
                    <a:pt x="4741" y="5914"/>
                    <a:pt x="4471" y="5278"/>
                    <a:pt x="4471" y="4278"/>
                  </a:cubicBezTo>
                  <a:cubicBezTo>
                    <a:pt x="4471" y="4131"/>
                    <a:pt x="4471" y="3984"/>
                    <a:pt x="4497" y="3861"/>
                  </a:cubicBezTo>
                  <a:lnTo>
                    <a:pt x="5938" y="3861"/>
                  </a:lnTo>
                  <a:cubicBezTo>
                    <a:pt x="6084" y="3861"/>
                    <a:pt x="6182" y="3740"/>
                    <a:pt x="6182" y="3617"/>
                  </a:cubicBezTo>
                  <a:cubicBezTo>
                    <a:pt x="6182" y="3470"/>
                    <a:pt x="6084" y="3372"/>
                    <a:pt x="5938" y="3372"/>
                  </a:cubicBezTo>
                  <a:lnTo>
                    <a:pt x="4643" y="3372"/>
                  </a:lnTo>
                  <a:cubicBezTo>
                    <a:pt x="4813" y="2958"/>
                    <a:pt x="5058" y="2591"/>
                    <a:pt x="5376" y="2323"/>
                  </a:cubicBezTo>
                  <a:cubicBezTo>
                    <a:pt x="5474" y="2248"/>
                    <a:pt x="5523" y="2127"/>
                    <a:pt x="5523" y="2004"/>
                  </a:cubicBezTo>
                  <a:lnTo>
                    <a:pt x="5523" y="1466"/>
                  </a:lnTo>
                  <a:lnTo>
                    <a:pt x="9091" y="1466"/>
                  </a:lnTo>
                  <a:cubicBezTo>
                    <a:pt x="9237" y="1466"/>
                    <a:pt x="9335" y="1345"/>
                    <a:pt x="9335" y="1222"/>
                  </a:cubicBezTo>
                  <a:cubicBezTo>
                    <a:pt x="9335" y="1076"/>
                    <a:pt x="9237" y="978"/>
                    <a:pt x="9091" y="978"/>
                  </a:cubicBezTo>
                  <a:lnTo>
                    <a:pt x="5230" y="978"/>
                  </a:lnTo>
                  <a:cubicBezTo>
                    <a:pt x="5083" y="978"/>
                    <a:pt x="4985" y="857"/>
                    <a:pt x="4985" y="733"/>
                  </a:cubicBezTo>
                  <a:cubicBezTo>
                    <a:pt x="4985" y="587"/>
                    <a:pt x="5083" y="489"/>
                    <a:pt x="5230" y="489"/>
                  </a:cubicBezTo>
                  <a:close/>
                  <a:moveTo>
                    <a:pt x="3592" y="6842"/>
                  </a:moveTo>
                  <a:lnTo>
                    <a:pt x="3592" y="7331"/>
                  </a:lnTo>
                  <a:lnTo>
                    <a:pt x="2493" y="7331"/>
                  </a:lnTo>
                  <a:cubicBezTo>
                    <a:pt x="2444" y="7331"/>
                    <a:pt x="2419" y="7282"/>
                    <a:pt x="2419" y="7233"/>
                  </a:cubicBezTo>
                  <a:lnTo>
                    <a:pt x="2419" y="6917"/>
                  </a:lnTo>
                  <a:cubicBezTo>
                    <a:pt x="2419" y="6868"/>
                    <a:pt x="2444" y="6842"/>
                    <a:pt x="2493" y="6842"/>
                  </a:cubicBezTo>
                  <a:close/>
                  <a:moveTo>
                    <a:pt x="8430" y="6842"/>
                  </a:moveTo>
                  <a:lnTo>
                    <a:pt x="8430" y="7331"/>
                  </a:lnTo>
                  <a:lnTo>
                    <a:pt x="5474" y="7331"/>
                  </a:lnTo>
                  <a:lnTo>
                    <a:pt x="5474" y="6842"/>
                  </a:lnTo>
                  <a:close/>
                  <a:moveTo>
                    <a:pt x="14197" y="6842"/>
                  </a:moveTo>
                  <a:cubicBezTo>
                    <a:pt x="14222" y="6842"/>
                    <a:pt x="14271" y="6868"/>
                    <a:pt x="14271" y="6917"/>
                  </a:cubicBezTo>
                  <a:lnTo>
                    <a:pt x="14271" y="7233"/>
                  </a:lnTo>
                  <a:cubicBezTo>
                    <a:pt x="14271" y="7282"/>
                    <a:pt x="14222" y="7331"/>
                    <a:pt x="14197" y="7331"/>
                  </a:cubicBezTo>
                  <a:lnTo>
                    <a:pt x="13098" y="7331"/>
                  </a:lnTo>
                  <a:lnTo>
                    <a:pt x="13098" y="6842"/>
                  </a:lnTo>
                  <a:close/>
                  <a:moveTo>
                    <a:pt x="4985" y="6842"/>
                  </a:moveTo>
                  <a:lnTo>
                    <a:pt x="4985" y="9262"/>
                  </a:lnTo>
                  <a:cubicBezTo>
                    <a:pt x="4985" y="9530"/>
                    <a:pt x="4790" y="9726"/>
                    <a:pt x="4546" y="9726"/>
                  </a:cubicBezTo>
                  <a:cubicBezTo>
                    <a:pt x="4301" y="9726"/>
                    <a:pt x="4080" y="9530"/>
                    <a:pt x="4080" y="9262"/>
                  </a:cubicBezTo>
                  <a:lnTo>
                    <a:pt x="4080" y="6842"/>
                  </a:lnTo>
                  <a:close/>
                  <a:moveTo>
                    <a:pt x="12609" y="6842"/>
                  </a:moveTo>
                  <a:lnTo>
                    <a:pt x="12609" y="9335"/>
                  </a:lnTo>
                  <a:cubicBezTo>
                    <a:pt x="12609" y="9545"/>
                    <a:pt x="12432" y="9776"/>
                    <a:pt x="12163" y="9776"/>
                  </a:cubicBezTo>
                  <a:cubicBezTo>
                    <a:pt x="12149" y="9776"/>
                    <a:pt x="12135" y="9776"/>
                    <a:pt x="12121" y="9775"/>
                  </a:cubicBezTo>
                  <a:cubicBezTo>
                    <a:pt x="11900" y="9775"/>
                    <a:pt x="11704" y="9556"/>
                    <a:pt x="11704" y="9311"/>
                  </a:cubicBezTo>
                  <a:lnTo>
                    <a:pt x="11704" y="8260"/>
                  </a:lnTo>
                  <a:cubicBezTo>
                    <a:pt x="11704" y="7747"/>
                    <a:pt x="11264" y="7331"/>
                    <a:pt x="10752" y="7331"/>
                  </a:cubicBezTo>
                  <a:cubicBezTo>
                    <a:pt x="10238" y="7331"/>
                    <a:pt x="9824" y="7747"/>
                    <a:pt x="9824" y="8260"/>
                  </a:cubicBezTo>
                  <a:lnTo>
                    <a:pt x="9824" y="8529"/>
                  </a:lnTo>
                  <a:cubicBezTo>
                    <a:pt x="9824" y="8748"/>
                    <a:pt x="9628" y="8993"/>
                    <a:pt x="9335" y="8993"/>
                  </a:cubicBezTo>
                  <a:cubicBezTo>
                    <a:pt x="9114" y="8993"/>
                    <a:pt x="8919" y="8774"/>
                    <a:pt x="8919" y="8529"/>
                  </a:cubicBezTo>
                  <a:lnTo>
                    <a:pt x="8919" y="6842"/>
                  </a:lnTo>
                  <a:close/>
                  <a:moveTo>
                    <a:pt x="15737" y="11241"/>
                  </a:moveTo>
                  <a:cubicBezTo>
                    <a:pt x="15981" y="11241"/>
                    <a:pt x="16200" y="11436"/>
                    <a:pt x="16200" y="11681"/>
                  </a:cubicBezTo>
                  <a:lnTo>
                    <a:pt x="16200" y="11755"/>
                  </a:lnTo>
                  <a:cubicBezTo>
                    <a:pt x="16200" y="11999"/>
                    <a:pt x="15981" y="12218"/>
                    <a:pt x="15737" y="12218"/>
                  </a:cubicBezTo>
                  <a:lnTo>
                    <a:pt x="11949" y="12218"/>
                  </a:lnTo>
                  <a:cubicBezTo>
                    <a:pt x="11827" y="12218"/>
                    <a:pt x="11704" y="12316"/>
                    <a:pt x="11704" y="12463"/>
                  </a:cubicBezTo>
                  <a:cubicBezTo>
                    <a:pt x="11704" y="12586"/>
                    <a:pt x="11827" y="12707"/>
                    <a:pt x="11949" y="12707"/>
                  </a:cubicBezTo>
                  <a:lnTo>
                    <a:pt x="15370" y="12707"/>
                  </a:lnTo>
                  <a:lnTo>
                    <a:pt x="15370" y="14075"/>
                  </a:lnTo>
                  <a:cubicBezTo>
                    <a:pt x="15370" y="14222"/>
                    <a:pt x="15272" y="14320"/>
                    <a:pt x="15125" y="14320"/>
                  </a:cubicBezTo>
                  <a:lnTo>
                    <a:pt x="1539" y="14320"/>
                  </a:lnTo>
                  <a:cubicBezTo>
                    <a:pt x="1418" y="14320"/>
                    <a:pt x="1295" y="14222"/>
                    <a:pt x="1295" y="14075"/>
                  </a:cubicBezTo>
                  <a:lnTo>
                    <a:pt x="1295" y="12707"/>
                  </a:lnTo>
                  <a:lnTo>
                    <a:pt x="10801" y="12707"/>
                  </a:lnTo>
                  <a:cubicBezTo>
                    <a:pt x="10948" y="12707"/>
                    <a:pt x="11046" y="12586"/>
                    <a:pt x="11046" y="12463"/>
                  </a:cubicBezTo>
                  <a:cubicBezTo>
                    <a:pt x="11046" y="12316"/>
                    <a:pt x="10948" y="12218"/>
                    <a:pt x="10801" y="12218"/>
                  </a:cubicBezTo>
                  <a:lnTo>
                    <a:pt x="929" y="12218"/>
                  </a:lnTo>
                  <a:cubicBezTo>
                    <a:pt x="685" y="12218"/>
                    <a:pt x="489" y="11999"/>
                    <a:pt x="489" y="11755"/>
                  </a:cubicBezTo>
                  <a:lnTo>
                    <a:pt x="489" y="11681"/>
                  </a:lnTo>
                  <a:cubicBezTo>
                    <a:pt x="489" y="11436"/>
                    <a:pt x="685" y="11241"/>
                    <a:pt x="929" y="11241"/>
                  </a:cubicBezTo>
                  <a:close/>
                  <a:moveTo>
                    <a:pt x="5230" y="0"/>
                  </a:moveTo>
                  <a:cubicBezTo>
                    <a:pt x="4813" y="0"/>
                    <a:pt x="4497" y="319"/>
                    <a:pt x="4497" y="733"/>
                  </a:cubicBezTo>
                  <a:cubicBezTo>
                    <a:pt x="4497" y="1052"/>
                    <a:pt x="4716" y="1345"/>
                    <a:pt x="5034" y="1418"/>
                  </a:cubicBezTo>
                  <a:lnTo>
                    <a:pt x="5034" y="1981"/>
                  </a:lnTo>
                  <a:cubicBezTo>
                    <a:pt x="4399" y="2542"/>
                    <a:pt x="3983" y="3398"/>
                    <a:pt x="3983" y="4278"/>
                  </a:cubicBezTo>
                  <a:cubicBezTo>
                    <a:pt x="3983" y="4887"/>
                    <a:pt x="4057" y="5695"/>
                    <a:pt x="4667" y="6354"/>
                  </a:cubicBezTo>
                  <a:lnTo>
                    <a:pt x="2493" y="6354"/>
                  </a:lnTo>
                  <a:cubicBezTo>
                    <a:pt x="2174" y="6354"/>
                    <a:pt x="1930" y="6598"/>
                    <a:pt x="1930" y="6917"/>
                  </a:cubicBezTo>
                  <a:lnTo>
                    <a:pt x="1930" y="7233"/>
                  </a:lnTo>
                  <a:cubicBezTo>
                    <a:pt x="1930" y="7552"/>
                    <a:pt x="2174" y="7820"/>
                    <a:pt x="2493" y="7820"/>
                  </a:cubicBezTo>
                  <a:lnTo>
                    <a:pt x="3592" y="7820"/>
                  </a:lnTo>
                  <a:lnTo>
                    <a:pt x="3592" y="9262"/>
                  </a:lnTo>
                  <a:cubicBezTo>
                    <a:pt x="3592" y="9800"/>
                    <a:pt x="4032" y="10214"/>
                    <a:pt x="4546" y="10214"/>
                  </a:cubicBezTo>
                  <a:cubicBezTo>
                    <a:pt x="5058" y="10214"/>
                    <a:pt x="5474" y="9800"/>
                    <a:pt x="5474" y="9262"/>
                  </a:cubicBezTo>
                  <a:lnTo>
                    <a:pt x="5474" y="7820"/>
                  </a:lnTo>
                  <a:lnTo>
                    <a:pt x="7013" y="7820"/>
                  </a:lnTo>
                  <a:lnTo>
                    <a:pt x="7013" y="8676"/>
                  </a:lnTo>
                  <a:cubicBezTo>
                    <a:pt x="7013" y="8797"/>
                    <a:pt x="7110" y="8920"/>
                    <a:pt x="7257" y="8920"/>
                  </a:cubicBezTo>
                  <a:cubicBezTo>
                    <a:pt x="7380" y="8920"/>
                    <a:pt x="7501" y="8797"/>
                    <a:pt x="7501" y="8676"/>
                  </a:cubicBezTo>
                  <a:lnTo>
                    <a:pt x="7501" y="7820"/>
                  </a:lnTo>
                  <a:lnTo>
                    <a:pt x="8430" y="7820"/>
                  </a:lnTo>
                  <a:lnTo>
                    <a:pt x="8430" y="8529"/>
                  </a:lnTo>
                  <a:cubicBezTo>
                    <a:pt x="8430" y="8993"/>
                    <a:pt x="8749" y="9384"/>
                    <a:pt x="9188" y="9458"/>
                  </a:cubicBezTo>
                  <a:lnTo>
                    <a:pt x="9188" y="10752"/>
                  </a:lnTo>
                  <a:lnTo>
                    <a:pt x="7501" y="10752"/>
                  </a:lnTo>
                  <a:lnTo>
                    <a:pt x="7501" y="9800"/>
                  </a:lnTo>
                  <a:cubicBezTo>
                    <a:pt x="7501" y="9653"/>
                    <a:pt x="7380" y="9556"/>
                    <a:pt x="7257" y="9556"/>
                  </a:cubicBezTo>
                  <a:cubicBezTo>
                    <a:pt x="7110" y="9556"/>
                    <a:pt x="7013" y="9653"/>
                    <a:pt x="7013" y="9800"/>
                  </a:cubicBezTo>
                  <a:lnTo>
                    <a:pt x="7013" y="10752"/>
                  </a:lnTo>
                  <a:lnTo>
                    <a:pt x="929" y="10752"/>
                  </a:lnTo>
                  <a:cubicBezTo>
                    <a:pt x="415" y="10752"/>
                    <a:pt x="1" y="11168"/>
                    <a:pt x="1" y="11681"/>
                  </a:cubicBezTo>
                  <a:lnTo>
                    <a:pt x="1" y="11755"/>
                  </a:lnTo>
                  <a:cubicBezTo>
                    <a:pt x="1" y="12244"/>
                    <a:pt x="366" y="12635"/>
                    <a:pt x="806" y="12683"/>
                  </a:cubicBezTo>
                  <a:lnTo>
                    <a:pt x="806" y="14075"/>
                  </a:lnTo>
                  <a:cubicBezTo>
                    <a:pt x="806" y="14492"/>
                    <a:pt x="1148" y="14808"/>
                    <a:pt x="1539" y="14808"/>
                  </a:cubicBezTo>
                  <a:lnTo>
                    <a:pt x="15125" y="14808"/>
                  </a:lnTo>
                  <a:cubicBezTo>
                    <a:pt x="15542" y="14808"/>
                    <a:pt x="15858" y="14492"/>
                    <a:pt x="15858" y="14075"/>
                  </a:cubicBezTo>
                  <a:lnTo>
                    <a:pt x="15858" y="12683"/>
                  </a:lnTo>
                  <a:cubicBezTo>
                    <a:pt x="16324" y="12635"/>
                    <a:pt x="16689" y="12244"/>
                    <a:pt x="16689" y="11755"/>
                  </a:cubicBezTo>
                  <a:lnTo>
                    <a:pt x="16689" y="11681"/>
                  </a:lnTo>
                  <a:cubicBezTo>
                    <a:pt x="16689" y="11168"/>
                    <a:pt x="16249" y="10752"/>
                    <a:pt x="15737" y="10752"/>
                  </a:cubicBezTo>
                  <a:lnTo>
                    <a:pt x="9677" y="10752"/>
                  </a:lnTo>
                  <a:lnTo>
                    <a:pt x="9677" y="9432"/>
                  </a:lnTo>
                  <a:cubicBezTo>
                    <a:pt x="10019" y="9311"/>
                    <a:pt x="10312" y="8944"/>
                    <a:pt x="10312" y="8529"/>
                  </a:cubicBezTo>
                  <a:lnTo>
                    <a:pt x="10312" y="8260"/>
                  </a:lnTo>
                  <a:cubicBezTo>
                    <a:pt x="10312" y="8015"/>
                    <a:pt x="10508" y="7820"/>
                    <a:pt x="10752" y="7820"/>
                  </a:cubicBezTo>
                  <a:cubicBezTo>
                    <a:pt x="10997" y="7820"/>
                    <a:pt x="11216" y="8015"/>
                    <a:pt x="11216" y="8260"/>
                  </a:cubicBezTo>
                  <a:lnTo>
                    <a:pt x="11216" y="9311"/>
                  </a:lnTo>
                  <a:cubicBezTo>
                    <a:pt x="11216" y="9823"/>
                    <a:pt x="11607" y="10240"/>
                    <a:pt x="12121" y="10263"/>
                  </a:cubicBezTo>
                  <a:cubicBezTo>
                    <a:pt x="12135" y="10264"/>
                    <a:pt x="12149" y="10264"/>
                    <a:pt x="12163" y="10264"/>
                  </a:cubicBezTo>
                  <a:cubicBezTo>
                    <a:pt x="12637" y="10264"/>
                    <a:pt x="13098" y="9857"/>
                    <a:pt x="13098" y="9335"/>
                  </a:cubicBezTo>
                  <a:lnTo>
                    <a:pt x="13098" y="7820"/>
                  </a:lnTo>
                  <a:lnTo>
                    <a:pt x="14197" y="7820"/>
                  </a:lnTo>
                  <a:cubicBezTo>
                    <a:pt x="14490" y="7820"/>
                    <a:pt x="14760" y="7552"/>
                    <a:pt x="14760" y="7233"/>
                  </a:cubicBezTo>
                  <a:lnTo>
                    <a:pt x="14760" y="6917"/>
                  </a:lnTo>
                  <a:cubicBezTo>
                    <a:pt x="14760" y="6598"/>
                    <a:pt x="14490" y="6354"/>
                    <a:pt x="14197" y="6354"/>
                  </a:cubicBezTo>
                  <a:lnTo>
                    <a:pt x="12023" y="6354"/>
                  </a:lnTo>
                  <a:cubicBezTo>
                    <a:pt x="12584" y="5718"/>
                    <a:pt x="12707" y="5034"/>
                    <a:pt x="12707" y="4278"/>
                  </a:cubicBezTo>
                  <a:cubicBezTo>
                    <a:pt x="12707" y="3470"/>
                    <a:pt x="12291" y="2518"/>
                    <a:pt x="11655" y="1981"/>
                  </a:cubicBezTo>
                  <a:lnTo>
                    <a:pt x="11655" y="1418"/>
                  </a:lnTo>
                  <a:cubicBezTo>
                    <a:pt x="11949" y="1345"/>
                    <a:pt x="12193" y="1052"/>
                    <a:pt x="12193" y="733"/>
                  </a:cubicBezTo>
                  <a:cubicBezTo>
                    <a:pt x="12193" y="319"/>
                    <a:pt x="11851" y="0"/>
                    <a:pt x="1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5088532" y="2725748"/>
              <a:ext cx="59441" cy="12951"/>
            </a:xfrm>
            <a:custGeom>
              <a:avLst/>
              <a:gdLst/>
              <a:ahLst/>
              <a:cxnLst/>
              <a:rect l="l" t="t" r="r" b="b"/>
              <a:pathLst>
                <a:path w="2249" h="490" extrusionOk="0">
                  <a:moveTo>
                    <a:pt x="245" y="0"/>
                  </a:moveTo>
                  <a:cubicBezTo>
                    <a:pt x="98" y="0"/>
                    <a:pt x="1" y="98"/>
                    <a:pt x="1" y="245"/>
                  </a:cubicBezTo>
                  <a:cubicBezTo>
                    <a:pt x="1" y="368"/>
                    <a:pt x="98" y="489"/>
                    <a:pt x="245" y="489"/>
                  </a:cubicBezTo>
                  <a:lnTo>
                    <a:pt x="2004" y="489"/>
                  </a:lnTo>
                  <a:cubicBezTo>
                    <a:pt x="2126" y="489"/>
                    <a:pt x="2249" y="368"/>
                    <a:pt x="2249" y="245"/>
                  </a:cubicBezTo>
                  <a:cubicBezTo>
                    <a:pt x="2249" y="98"/>
                    <a:pt x="2126" y="0"/>
                    <a:pt x="2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48"/>
          <p:cNvGrpSpPr/>
          <p:nvPr/>
        </p:nvGrpSpPr>
        <p:grpSpPr>
          <a:xfrm>
            <a:off x="2595675" y="4024944"/>
            <a:ext cx="341660" cy="440720"/>
            <a:chOff x="5668485" y="2611834"/>
            <a:chExt cx="341660" cy="440720"/>
          </a:xfrm>
        </p:grpSpPr>
        <p:sp>
          <p:nvSpPr>
            <p:cNvPr id="546" name="Google Shape;546;p48"/>
            <p:cNvSpPr/>
            <p:nvPr/>
          </p:nvSpPr>
          <p:spPr>
            <a:xfrm>
              <a:off x="5802828" y="2612416"/>
              <a:ext cx="86558" cy="440139"/>
            </a:xfrm>
            <a:custGeom>
              <a:avLst/>
              <a:gdLst/>
              <a:ahLst/>
              <a:cxnLst/>
              <a:rect l="l" t="t" r="r" b="b"/>
              <a:pathLst>
                <a:path w="3275" h="16653" extrusionOk="0">
                  <a:moveTo>
                    <a:pt x="2614" y="574"/>
                  </a:moveTo>
                  <a:lnTo>
                    <a:pt x="2614" y="4240"/>
                  </a:lnTo>
                  <a:cubicBezTo>
                    <a:pt x="2614" y="4777"/>
                    <a:pt x="2174" y="5217"/>
                    <a:pt x="1637" y="5217"/>
                  </a:cubicBezTo>
                  <a:cubicBezTo>
                    <a:pt x="1099" y="5217"/>
                    <a:pt x="659" y="4777"/>
                    <a:pt x="659" y="4240"/>
                  </a:cubicBezTo>
                  <a:lnTo>
                    <a:pt x="659" y="574"/>
                  </a:lnTo>
                  <a:cubicBezTo>
                    <a:pt x="965" y="709"/>
                    <a:pt x="1295" y="777"/>
                    <a:pt x="1628" y="777"/>
                  </a:cubicBezTo>
                  <a:cubicBezTo>
                    <a:pt x="1961" y="777"/>
                    <a:pt x="2296" y="709"/>
                    <a:pt x="2614" y="574"/>
                  </a:cubicBezTo>
                  <a:close/>
                  <a:moveTo>
                    <a:pt x="2200" y="8126"/>
                  </a:moveTo>
                  <a:cubicBezTo>
                    <a:pt x="2248" y="8126"/>
                    <a:pt x="2297" y="8175"/>
                    <a:pt x="2297" y="8224"/>
                  </a:cubicBezTo>
                  <a:lnTo>
                    <a:pt x="2297" y="8785"/>
                  </a:lnTo>
                  <a:lnTo>
                    <a:pt x="978" y="8785"/>
                  </a:lnTo>
                  <a:lnTo>
                    <a:pt x="978" y="8224"/>
                  </a:lnTo>
                  <a:cubicBezTo>
                    <a:pt x="978" y="8175"/>
                    <a:pt x="1027" y="8126"/>
                    <a:pt x="1050" y="8126"/>
                  </a:cubicBezTo>
                  <a:close/>
                  <a:moveTo>
                    <a:pt x="2786" y="9273"/>
                  </a:moveTo>
                  <a:lnTo>
                    <a:pt x="2786" y="10446"/>
                  </a:lnTo>
                  <a:lnTo>
                    <a:pt x="489" y="10446"/>
                  </a:lnTo>
                  <a:lnTo>
                    <a:pt x="489" y="9273"/>
                  </a:lnTo>
                  <a:close/>
                  <a:moveTo>
                    <a:pt x="2614" y="10935"/>
                  </a:moveTo>
                  <a:lnTo>
                    <a:pt x="2614" y="13697"/>
                  </a:lnTo>
                  <a:lnTo>
                    <a:pt x="659" y="13697"/>
                  </a:lnTo>
                  <a:lnTo>
                    <a:pt x="659" y="10935"/>
                  </a:lnTo>
                  <a:close/>
                  <a:moveTo>
                    <a:pt x="2786" y="14186"/>
                  </a:moveTo>
                  <a:lnTo>
                    <a:pt x="2786" y="14675"/>
                  </a:lnTo>
                  <a:lnTo>
                    <a:pt x="489" y="14675"/>
                  </a:lnTo>
                  <a:lnTo>
                    <a:pt x="489" y="14186"/>
                  </a:lnTo>
                  <a:close/>
                  <a:moveTo>
                    <a:pt x="2614" y="15163"/>
                  </a:moveTo>
                  <a:lnTo>
                    <a:pt x="2614" y="15187"/>
                  </a:lnTo>
                  <a:cubicBezTo>
                    <a:pt x="2614" y="15724"/>
                    <a:pt x="2174" y="16164"/>
                    <a:pt x="1637" y="16164"/>
                  </a:cubicBezTo>
                  <a:cubicBezTo>
                    <a:pt x="1099" y="16164"/>
                    <a:pt x="659" y="15724"/>
                    <a:pt x="659" y="15187"/>
                  </a:cubicBezTo>
                  <a:lnTo>
                    <a:pt x="659" y="15163"/>
                  </a:lnTo>
                  <a:close/>
                  <a:moveTo>
                    <a:pt x="501" y="0"/>
                  </a:moveTo>
                  <a:cubicBezTo>
                    <a:pt x="446" y="0"/>
                    <a:pt x="391" y="12"/>
                    <a:pt x="342" y="37"/>
                  </a:cubicBezTo>
                  <a:cubicBezTo>
                    <a:pt x="219" y="111"/>
                    <a:pt x="170" y="232"/>
                    <a:pt x="170" y="330"/>
                  </a:cubicBezTo>
                  <a:lnTo>
                    <a:pt x="170" y="4875"/>
                  </a:lnTo>
                  <a:cubicBezTo>
                    <a:pt x="170" y="5315"/>
                    <a:pt x="268" y="5755"/>
                    <a:pt x="464" y="6146"/>
                  </a:cubicBezTo>
                  <a:cubicBezTo>
                    <a:pt x="708" y="6611"/>
                    <a:pt x="855" y="7148"/>
                    <a:pt x="903" y="7661"/>
                  </a:cubicBezTo>
                  <a:cubicBezTo>
                    <a:pt x="659" y="7735"/>
                    <a:pt x="489" y="7954"/>
                    <a:pt x="489" y="8224"/>
                  </a:cubicBezTo>
                  <a:lnTo>
                    <a:pt x="489" y="8785"/>
                  </a:lnTo>
                  <a:lnTo>
                    <a:pt x="415" y="8785"/>
                  </a:lnTo>
                  <a:cubicBezTo>
                    <a:pt x="196" y="8785"/>
                    <a:pt x="0" y="8980"/>
                    <a:pt x="0" y="9201"/>
                  </a:cubicBezTo>
                  <a:lnTo>
                    <a:pt x="0" y="10544"/>
                  </a:lnTo>
                  <a:cubicBezTo>
                    <a:pt x="0" y="10667"/>
                    <a:pt x="73" y="10788"/>
                    <a:pt x="170" y="10863"/>
                  </a:cubicBezTo>
                  <a:lnTo>
                    <a:pt x="170" y="13746"/>
                  </a:lnTo>
                  <a:cubicBezTo>
                    <a:pt x="73" y="13818"/>
                    <a:pt x="0" y="13941"/>
                    <a:pt x="0" y="14063"/>
                  </a:cubicBezTo>
                  <a:lnTo>
                    <a:pt x="0" y="14772"/>
                  </a:lnTo>
                  <a:cubicBezTo>
                    <a:pt x="0" y="14919"/>
                    <a:pt x="73" y="15017"/>
                    <a:pt x="170" y="15089"/>
                  </a:cubicBezTo>
                  <a:lnTo>
                    <a:pt x="170" y="15187"/>
                  </a:lnTo>
                  <a:cubicBezTo>
                    <a:pt x="170" y="15994"/>
                    <a:pt x="831" y="16653"/>
                    <a:pt x="1637" y="16653"/>
                  </a:cubicBezTo>
                  <a:cubicBezTo>
                    <a:pt x="2444" y="16653"/>
                    <a:pt x="3103" y="15994"/>
                    <a:pt x="3103" y="15187"/>
                  </a:cubicBezTo>
                  <a:lnTo>
                    <a:pt x="3103" y="15089"/>
                  </a:lnTo>
                  <a:cubicBezTo>
                    <a:pt x="3200" y="15017"/>
                    <a:pt x="3275" y="14919"/>
                    <a:pt x="3275" y="14772"/>
                  </a:cubicBezTo>
                  <a:lnTo>
                    <a:pt x="3275" y="14063"/>
                  </a:lnTo>
                  <a:cubicBezTo>
                    <a:pt x="3275" y="13941"/>
                    <a:pt x="3200" y="13818"/>
                    <a:pt x="3103" y="13746"/>
                  </a:cubicBezTo>
                  <a:lnTo>
                    <a:pt x="3103" y="10863"/>
                  </a:lnTo>
                  <a:cubicBezTo>
                    <a:pt x="3200" y="10788"/>
                    <a:pt x="3275" y="10667"/>
                    <a:pt x="3275" y="10544"/>
                  </a:cubicBezTo>
                  <a:lnTo>
                    <a:pt x="3275" y="9201"/>
                  </a:lnTo>
                  <a:cubicBezTo>
                    <a:pt x="3275" y="8980"/>
                    <a:pt x="3079" y="8785"/>
                    <a:pt x="2858" y="8785"/>
                  </a:cubicBezTo>
                  <a:lnTo>
                    <a:pt x="2786" y="8785"/>
                  </a:lnTo>
                  <a:lnTo>
                    <a:pt x="2786" y="8224"/>
                  </a:lnTo>
                  <a:cubicBezTo>
                    <a:pt x="2786" y="7954"/>
                    <a:pt x="2614" y="7735"/>
                    <a:pt x="2370" y="7661"/>
                  </a:cubicBezTo>
                  <a:cubicBezTo>
                    <a:pt x="2395" y="7465"/>
                    <a:pt x="2418" y="7270"/>
                    <a:pt x="2444" y="7100"/>
                  </a:cubicBezTo>
                  <a:cubicBezTo>
                    <a:pt x="2493" y="6953"/>
                    <a:pt x="2395" y="6830"/>
                    <a:pt x="2272" y="6806"/>
                  </a:cubicBezTo>
                  <a:cubicBezTo>
                    <a:pt x="2252" y="6803"/>
                    <a:pt x="2234" y="6801"/>
                    <a:pt x="2215" y="6801"/>
                  </a:cubicBezTo>
                  <a:cubicBezTo>
                    <a:pt x="2095" y="6801"/>
                    <a:pt x="2001" y="6871"/>
                    <a:pt x="1979" y="6976"/>
                  </a:cubicBezTo>
                  <a:cubicBezTo>
                    <a:pt x="1930" y="7197"/>
                    <a:pt x="1906" y="7416"/>
                    <a:pt x="1881" y="7637"/>
                  </a:cubicBezTo>
                  <a:lnTo>
                    <a:pt x="1392" y="7637"/>
                  </a:lnTo>
                  <a:cubicBezTo>
                    <a:pt x="1343" y="7051"/>
                    <a:pt x="1173" y="6464"/>
                    <a:pt x="903" y="5927"/>
                  </a:cubicBezTo>
                  <a:cubicBezTo>
                    <a:pt x="831" y="5755"/>
                    <a:pt x="757" y="5585"/>
                    <a:pt x="708" y="5389"/>
                  </a:cubicBezTo>
                  <a:lnTo>
                    <a:pt x="708" y="5389"/>
                  </a:lnTo>
                  <a:cubicBezTo>
                    <a:pt x="952" y="5585"/>
                    <a:pt x="1294" y="5706"/>
                    <a:pt x="1637" y="5706"/>
                  </a:cubicBezTo>
                  <a:cubicBezTo>
                    <a:pt x="1979" y="5706"/>
                    <a:pt x="2297" y="5585"/>
                    <a:pt x="2565" y="5389"/>
                  </a:cubicBezTo>
                  <a:lnTo>
                    <a:pt x="2565" y="5389"/>
                  </a:lnTo>
                  <a:cubicBezTo>
                    <a:pt x="2516" y="5559"/>
                    <a:pt x="2467" y="5706"/>
                    <a:pt x="2395" y="5878"/>
                  </a:cubicBezTo>
                  <a:cubicBezTo>
                    <a:pt x="2321" y="5999"/>
                    <a:pt x="2370" y="6122"/>
                    <a:pt x="2493" y="6194"/>
                  </a:cubicBezTo>
                  <a:cubicBezTo>
                    <a:pt x="2524" y="6207"/>
                    <a:pt x="2557" y="6213"/>
                    <a:pt x="2590" y="6213"/>
                  </a:cubicBezTo>
                  <a:cubicBezTo>
                    <a:pt x="2685" y="6213"/>
                    <a:pt x="2780" y="6163"/>
                    <a:pt x="2835" y="6073"/>
                  </a:cubicBezTo>
                  <a:cubicBezTo>
                    <a:pt x="3005" y="5706"/>
                    <a:pt x="3103" y="5291"/>
                    <a:pt x="3103" y="4875"/>
                  </a:cubicBezTo>
                  <a:lnTo>
                    <a:pt x="3103" y="330"/>
                  </a:lnTo>
                  <a:cubicBezTo>
                    <a:pt x="3103" y="232"/>
                    <a:pt x="3030" y="111"/>
                    <a:pt x="2933" y="37"/>
                  </a:cubicBezTo>
                  <a:cubicBezTo>
                    <a:pt x="2884" y="12"/>
                    <a:pt x="2828" y="0"/>
                    <a:pt x="2770" y="0"/>
                  </a:cubicBezTo>
                  <a:cubicBezTo>
                    <a:pt x="2712" y="0"/>
                    <a:pt x="2651" y="12"/>
                    <a:pt x="2590" y="37"/>
                  </a:cubicBezTo>
                  <a:cubicBezTo>
                    <a:pt x="2297" y="196"/>
                    <a:pt x="1967" y="276"/>
                    <a:pt x="1634" y="276"/>
                  </a:cubicBezTo>
                  <a:cubicBezTo>
                    <a:pt x="1301" y="276"/>
                    <a:pt x="965" y="196"/>
                    <a:pt x="659" y="37"/>
                  </a:cubicBezTo>
                  <a:cubicBezTo>
                    <a:pt x="610" y="12"/>
                    <a:pt x="555" y="0"/>
                    <a:pt x="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8"/>
            <p:cNvSpPr/>
            <p:nvPr/>
          </p:nvSpPr>
          <p:spPr>
            <a:xfrm>
              <a:off x="5668485" y="2611834"/>
              <a:ext cx="111746" cy="440720"/>
            </a:xfrm>
            <a:custGeom>
              <a:avLst/>
              <a:gdLst/>
              <a:ahLst/>
              <a:cxnLst/>
              <a:rect l="l" t="t" r="r" b="b"/>
              <a:pathLst>
                <a:path w="4228" h="16675" extrusionOk="0">
                  <a:moveTo>
                    <a:pt x="3080" y="5460"/>
                  </a:moveTo>
                  <a:lnTo>
                    <a:pt x="3080" y="5460"/>
                  </a:lnTo>
                  <a:cubicBezTo>
                    <a:pt x="3080" y="5483"/>
                    <a:pt x="2835" y="5923"/>
                    <a:pt x="2835" y="5949"/>
                  </a:cubicBezTo>
                  <a:cubicBezTo>
                    <a:pt x="2565" y="6486"/>
                    <a:pt x="2395" y="7073"/>
                    <a:pt x="2370" y="7659"/>
                  </a:cubicBezTo>
                  <a:lnTo>
                    <a:pt x="1858" y="7659"/>
                  </a:lnTo>
                  <a:cubicBezTo>
                    <a:pt x="1832" y="7073"/>
                    <a:pt x="1662" y="6486"/>
                    <a:pt x="1393" y="5949"/>
                  </a:cubicBezTo>
                  <a:cubicBezTo>
                    <a:pt x="1369" y="5923"/>
                    <a:pt x="1148" y="5483"/>
                    <a:pt x="1148" y="5460"/>
                  </a:cubicBezTo>
                  <a:lnTo>
                    <a:pt x="1148" y="5460"/>
                  </a:lnTo>
                  <a:cubicBezTo>
                    <a:pt x="1418" y="5630"/>
                    <a:pt x="1760" y="5728"/>
                    <a:pt x="2102" y="5728"/>
                  </a:cubicBezTo>
                  <a:cubicBezTo>
                    <a:pt x="2468" y="5728"/>
                    <a:pt x="2786" y="5630"/>
                    <a:pt x="3080" y="5460"/>
                  </a:cubicBezTo>
                  <a:close/>
                  <a:moveTo>
                    <a:pt x="2689" y="8148"/>
                  </a:moveTo>
                  <a:cubicBezTo>
                    <a:pt x="2737" y="8148"/>
                    <a:pt x="2761" y="8197"/>
                    <a:pt x="2761" y="8246"/>
                  </a:cubicBezTo>
                  <a:lnTo>
                    <a:pt x="2761" y="8807"/>
                  </a:lnTo>
                  <a:lnTo>
                    <a:pt x="1467" y="8807"/>
                  </a:lnTo>
                  <a:lnTo>
                    <a:pt x="1467" y="8246"/>
                  </a:lnTo>
                  <a:cubicBezTo>
                    <a:pt x="1467" y="8197"/>
                    <a:pt x="1490" y="8148"/>
                    <a:pt x="1539" y="8148"/>
                  </a:cubicBezTo>
                  <a:close/>
                  <a:moveTo>
                    <a:pt x="3250" y="9295"/>
                  </a:moveTo>
                  <a:lnTo>
                    <a:pt x="3250" y="10468"/>
                  </a:lnTo>
                  <a:lnTo>
                    <a:pt x="978" y="10468"/>
                  </a:lnTo>
                  <a:lnTo>
                    <a:pt x="978" y="9295"/>
                  </a:lnTo>
                  <a:close/>
                  <a:moveTo>
                    <a:pt x="3250" y="14208"/>
                  </a:moveTo>
                  <a:lnTo>
                    <a:pt x="3250" y="14697"/>
                  </a:lnTo>
                  <a:lnTo>
                    <a:pt x="978" y="14697"/>
                  </a:lnTo>
                  <a:lnTo>
                    <a:pt x="978" y="14208"/>
                  </a:lnTo>
                  <a:close/>
                  <a:moveTo>
                    <a:pt x="3080" y="15185"/>
                  </a:moveTo>
                  <a:lnTo>
                    <a:pt x="3080" y="15209"/>
                  </a:lnTo>
                  <a:cubicBezTo>
                    <a:pt x="3080" y="15746"/>
                    <a:pt x="2663" y="16186"/>
                    <a:pt x="2102" y="16186"/>
                  </a:cubicBezTo>
                  <a:cubicBezTo>
                    <a:pt x="1565" y="16186"/>
                    <a:pt x="1125" y="15746"/>
                    <a:pt x="1125" y="15209"/>
                  </a:cubicBezTo>
                  <a:lnTo>
                    <a:pt x="1125" y="15185"/>
                  </a:lnTo>
                  <a:close/>
                  <a:moveTo>
                    <a:pt x="367" y="1"/>
                  </a:moveTo>
                  <a:cubicBezTo>
                    <a:pt x="279" y="1"/>
                    <a:pt x="194" y="23"/>
                    <a:pt x="122" y="59"/>
                  </a:cubicBezTo>
                  <a:cubicBezTo>
                    <a:pt x="50" y="133"/>
                    <a:pt x="1" y="254"/>
                    <a:pt x="1" y="377"/>
                  </a:cubicBezTo>
                  <a:lnTo>
                    <a:pt x="98" y="1599"/>
                  </a:lnTo>
                  <a:cubicBezTo>
                    <a:pt x="98" y="1746"/>
                    <a:pt x="220" y="1843"/>
                    <a:pt x="343" y="1843"/>
                  </a:cubicBezTo>
                  <a:cubicBezTo>
                    <a:pt x="489" y="1818"/>
                    <a:pt x="587" y="1720"/>
                    <a:pt x="562" y="1574"/>
                  </a:cubicBezTo>
                  <a:lnTo>
                    <a:pt x="513" y="547"/>
                  </a:lnTo>
                  <a:lnTo>
                    <a:pt x="513" y="547"/>
                  </a:lnTo>
                  <a:cubicBezTo>
                    <a:pt x="1026" y="707"/>
                    <a:pt x="1564" y="786"/>
                    <a:pt x="2104" y="786"/>
                  </a:cubicBezTo>
                  <a:cubicBezTo>
                    <a:pt x="2645" y="786"/>
                    <a:pt x="3189" y="707"/>
                    <a:pt x="3715" y="547"/>
                  </a:cubicBezTo>
                  <a:lnTo>
                    <a:pt x="3715" y="547"/>
                  </a:lnTo>
                  <a:lnTo>
                    <a:pt x="3471" y="4017"/>
                  </a:lnTo>
                  <a:cubicBezTo>
                    <a:pt x="3422" y="4727"/>
                    <a:pt x="2810" y="5239"/>
                    <a:pt x="2102" y="5239"/>
                  </a:cubicBezTo>
                  <a:cubicBezTo>
                    <a:pt x="1393" y="5239"/>
                    <a:pt x="832" y="4653"/>
                    <a:pt x="734" y="3968"/>
                  </a:cubicBezTo>
                  <a:cubicBezTo>
                    <a:pt x="734" y="3968"/>
                    <a:pt x="661" y="2723"/>
                    <a:pt x="660" y="2723"/>
                  </a:cubicBezTo>
                  <a:cubicBezTo>
                    <a:pt x="660" y="2723"/>
                    <a:pt x="659" y="2723"/>
                    <a:pt x="659" y="2723"/>
                  </a:cubicBezTo>
                  <a:cubicBezTo>
                    <a:pt x="636" y="2577"/>
                    <a:pt x="538" y="2479"/>
                    <a:pt x="392" y="2479"/>
                  </a:cubicBezTo>
                  <a:cubicBezTo>
                    <a:pt x="269" y="2502"/>
                    <a:pt x="147" y="2625"/>
                    <a:pt x="171" y="2747"/>
                  </a:cubicBezTo>
                  <a:cubicBezTo>
                    <a:pt x="171" y="2844"/>
                    <a:pt x="245" y="3945"/>
                    <a:pt x="245" y="4043"/>
                  </a:cubicBezTo>
                  <a:cubicBezTo>
                    <a:pt x="294" y="4629"/>
                    <a:pt x="464" y="5190"/>
                    <a:pt x="708" y="5704"/>
                  </a:cubicBezTo>
                  <a:lnTo>
                    <a:pt x="953" y="6168"/>
                  </a:lnTo>
                  <a:cubicBezTo>
                    <a:pt x="1197" y="6633"/>
                    <a:pt x="1344" y="7170"/>
                    <a:pt x="1369" y="7683"/>
                  </a:cubicBezTo>
                  <a:cubicBezTo>
                    <a:pt x="1148" y="7757"/>
                    <a:pt x="978" y="7976"/>
                    <a:pt x="978" y="8246"/>
                  </a:cubicBezTo>
                  <a:lnTo>
                    <a:pt x="978" y="8807"/>
                  </a:lnTo>
                  <a:lnTo>
                    <a:pt x="880" y="8807"/>
                  </a:lnTo>
                  <a:cubicBezTo>
                    <a:pt x="659" y="8807"/>
                    <a:pt x="489" y="9002"/>
                    <a:pt x="489" y="9223"/>
                  </a:cubicBezTo>
                  <a:lnTo>
                    <a:pt x="489" y="10566"/>
                  </a:lnTo>
                  <a:cubicBezTo>
                    <a:pt x="489" y="10689"/>
                    <a:pt x="538" y="10810"/>
                    <a:pt x="636" y="10885"/>
                  </a:cubicBezTo>
                  <a:lnTo>
                    <a:pt x="636" y="13768"/>
                  </a:lnTo>
                  <a:cubicBezTo>
                    <a:pt x="538" y="13840"/>
                    <a:pt x="489" y="13963"/>
                    <a:pt x="489" y="14085"/>
                  </a:cubicBezTo>
                  <a:lnTo>
                    <a:pt x="489" y="14794"/>
                  </a:lnTo>
                  <a:cubicBezTo>
                    <a:pt x="489" y="14941"/>
                    <a:pt x="538" y="15039"/>
                    <a:pt x="636" y="15111"/>
                  </a:cubicBezTo>
                  <a:lnTo>
                    <a:pt x="636" y="15209"/>
                  </a:lnTo>
                  <a:cubicBezTo>
                    <a:pt x="636" y="16016"/>
                    <a:pt x="1295" y="16675"/>
                    <a:pt x="2102" y="16675"/>
                  </a:cubicBezTo>
                  <a:cubicBezTo>
                    <a:pt x="2933" y="16675"/>
                    <a:pt x="3568" y="16016"/>
                    <a:pt x="3568" y="15209"/>
                  </a:cubicBezTo>
                  <a:lnTo>
                    <a:pt x="3568" y="15111"/>
                  </a:lnTo>
                  <a:cubicBezTo>
                    <a:pt x="3666" y="15039"/>
                    <a:pt x="3738" y="14941"/>
                    <a:pt x="3738" y="14794"/>
                  </a:cubicBezTo>
                  <a:lnTo>
                    <a:pt x="3738" y="14085"/>
                  </a:lnTo>
                  <a:cubicBezTo>
                    <a:pt x="3738" y="13963"/>
                    <a:pt x="3666" y="13840"/>
                    <a:pt x="3568" y="13768"/>
                  </a:cubicBezTo>
                  <a:lnTo>
                    <a:pt x="3568" y="12888"/>
                  </a:lnTo>
                  <a:cubicBezTo>
                    <a:pt x="3568" y="12765"/>
                    <a:pt x="3471" y="12644"/>
                    <a:pt x="3324" y="12644"/>
                  </a:cubicBezTo>
                  <a:cubicBezTo>
                    <a:pt x="3201" y="12644"/>
                    <a:pt x="3080" y="12765"/>
                    <a:pt x="3080" y="12888"/>
                  </a:cubicBezTo>
                  <a:lnTo>
                    <a:pt x="3080" y="13719"/>
                  </a:lnTo>
                  <a:lnTo>
                    <a:pt x="1125" y="13719"/>
                  </a:lnTo>
                  <a:lnTo>
                    <a:pt x="1125" y="10957"/>
                  </a:lnTo>
                  <a:lnTo>
                    <a:pt x="3080" y="10957"/>
                  </a:lnTo>
                  <a:lnTo>
                    <a:pt x="3080" y="11764"/>
                  </a:lnTo>
                  <a:cubicBezTo>
                    <a:pt x="3080" y="11885"/>
                    <a:pt x="3201" y="12009"/>
                    <a:pt x="3324" y="12009"/>
                  </a:cubicBezTo>
                  <a:cubicBezTo>
                    <a:pt x="3471" y="12009"/>
                    <a:pt x="3568" y="11885"/>
                    <a:pt x="3568" y="11764"/>
                  </a:cubicBezTo>
                  <a:lnTo>
                    <a:pt x="3568" y="10885"/>
                  </a:lnTo>
                  <a:cubicBezTo>
                    <a:pt x="3690" y="10810"/>
                    <a:pt x="3738" y="10689"/>
                    <a:pt x="3738" y="10566"/>
                  </a:cubicBezTo>
                  <a:lnTo>
                    <a:pt x="3738" y="9223"/>
                  </a:lnTo>
                  <a:cubicBezTo>
                    <a:pt x="3738" y="9002"/>
                    <a:pt x="3568" y="8807"/>
                    <a:pt x="3347" y="8807"/>
                  </a:cubicBezTo>
                  <a:lnTo>
                    <a:pt x="3250" y="8807"/>
                  </a:lnTo>
                  <a:lnTo>
                    <a:pt x="3250" y="8246"/>
                  </a:lnTo>
                  <a:cubicBezTo>
                    <a:pt x="3250" y="7976"/>
                    <a:pt x="3080" y="7757"/>
                    <a:pt x="2859" y="7683"/>
                  </a:cubicBezTo>
                  <a:cubicBezTo>
                    <a:pt x="2884" y="7170"/>
                    <a:pt x="3031" y="6633"/>
                    <a:pt x="3275" y="6168"/>
                  </a:cubicBezTo>
                  <a:lnTo>
                    <a:pt x="3494" y="5704"/>
                  </a:lnTo>
                  <a:cubicBezTo>
                    <a:pt x="3764" y="5190"/>
                    <a:pt x="3934" y="4629"/>
                    <a:pt x="3959" y="4043"/>
                  </a:cubicBezTo>
                  <a:lnTo>
                    <a:pt x="4227" y="377"/>
                  </a:lnTo>
                  <a:cubicBezTo>
                    <a:pt x="4227" y="254"/>
                    <a:pt x="4178" y="133"/>
                    <a:pt x="4080" y="59"/>
                  </a:cubicBezTo>
                  <a:cubicBezTo>
                    <a:pt x="4027" y="23"/>
                    <a:pt x="3947" y="1"/>
                    <a:pt x="3860" y="1"/>
                  </a:cubicBezTo>
                  <a:cubicBezTo>
                    <a:pt x="3828" y="1"/>
                    <a:pt x="3796" y="4"/>
                    <a:pt x="3764" y="10"/>
                  </a:cubicBezTo>
                  <a:cubicBezTo>
                    <a:pt x="3226" y="205"/>
                    <a:pt x="2664" y="303"/>
                    <a:pt x="2105" y="303"/>
                  </a:cubicBezTo>
                  <a:cubicBezTo>
                    <a:pt x="1546" y="303"/>
                    <a:pt x="990" y="205"/>
                    <a:pt x="464" y="10"/>
                  </a:cubicBezTo>
                  <a:cubicBezTo>
                    <a:pt x="432" y="4"/>
                    <a:pt x="399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8"/>
            <p:cNvSpPr/>
            <p:nvPr/>
          </p:nvSpPr>
          <p:spPr>
            <a:xfrm>
              <a:off x="5923561" y="2613129"/>
              <a:ext cx="86585" cy="439425"/>
            </a:xfrm>
            <a:custGeom>
              <a:avLst/>
              <a:gdLst/>
              <a:ahLst/>
              <a:cxnLst/>
              <a:rect l="l" t="t" r="r" b="b"/>
              <a:pathLst>
                <a:path w="3276" h="16626" extrusionOk="0">
                  <a:moveTo>
                    <a:pt x="2225" y="5532"/>
                  </a:moveTo>
                  <a:lnTo>
                    <a:pt x="2225" y="5532"/>
                  </a:lnTo>
                  <a:cubicBezTo>
                    <a:pt x="2200" y="5679"/>
                    <a:pt x="2151" y="5802"/>
                    <a:pt x="2102" y="5923"/>
                  </a:cubicBezTo>
                  <a:cubicBezTo>
                    <a:pt x="1956" y="6314"/>
                    <a:pt x="1883" y="6730"/>
                    <a:pt x="1883" y="7145"/>
                  </a:cubicBezTo>
                  <a:lnTo>
                    <a:pt x="1883" y="7610"/>
                  </a:lnTo>
                  <a:lnTo>
                    <a:pt x="1395" y="7610"/>
                  </a:lnTo>
                  <a:lnTo>
                    <a:pt x="1395" y="7145"/>
                  </a:lnTo>
                  <a:cubicBezTo>
                    <a:pt x="1395" y="6730"/>
                    <a:pt x="1320" y="6314"/>
                    <a:pt x="1174" y="5923"/>
                  </a:cubicBezTo>
                  <a:cubicBezTo>
                    <a:pt x="1125" y="5802"/>
                    <a:pt x="1101" y="5679"/>
                    <a:pt x="1052" y="5532"/>
                  </a:cubicBezTo>
                  <a:lnTo>
                    <a:pt x="1052" y="5532"/>
                  </a:lnTo>
                  <a:cubicBezTo>
                    <a:pt x="1223" y="5655"/>
                    <a:pt x="1418" y="5704"/>
                    <a:pt x="1639" y="5704"/>
                  </a:cubicBezTo>
                  <a:cubicBezTo>
                    <a:pt x="1858" y="5704"/>
                    <a:pt x="2053" y="5655"/>
                    <a:pt x="2225" y="5532"/>
                  </a:cubicBezTo>
                  <a:close/>
                  <a:moveTo>
                    <a:pt x="2200" y="8099"/>
                  </a:moveTo>
                  <a:cubicBezTo>
                    <a:pt x="2249" y="8099"/>
                    <a:pt x="2298" y="8148"/>
                    <a:pt x="2298" y="8197"/>
                  </a:cubicBezTo>
                  <a:lnTo>
                    <a:pt x="2298" y="8758"/>
                  </a:lnTo>
                  <a:lnTo>
                    <a:pt x="978" y="8758"/>
                  </a:lnTo>
                  <a:lnTo>
                    <a:pt x="978" y="8197"/>
                  </a:lnTo>
                  <a:cubicBezTo>
                    <a:pt x="978" y="8148"/>
                    <a:pt x="1027" y="8099"/>
                    <a:pt x="1076" y="8099"/>
                  </a:cubicBezTo>
                  <a:close/>
                  <a:moveTo>
                    <a:pt x="2786" y="9246"/>
                  </a:moveTo>
                  <a:lnTo>
                    <a:pt x="2786" y="10419"/>
                  </a:lnTo>
                  <a:lnTo>
                    <a:pt x="489" y="10419"/>
                  </a:lnTo>
                  <a:lnTo>
                    <a:pt x="489" y="9246"/>
                  </a:lnTo>
                  <a:close/>
                  <a:moveTo>
                    <a:pt x="2616" y="10908"/>
                  </a:moveTo>
                  <a:lnTo>
                    <a:pt x="2616" y="13670"/>
                  </a:lnTo>
                  <a:lnTo>
                    <a:pt x="662" y="13670"/>
                  </a:lnTo>
                  <a:lnTo>
                    <a:pt x="662" y="10908"/>
                  </a:lnTo>
                  <a:close/>
                  <a:moveTo>
                    <a:pt x="2786" y="14159"/>
                  </a:moveTo>
                  <a:lnTo>
                    <a:pt x="2786" y="14648"/>
                  </a:lnTo>
                  <a:lnTo>
                    <a:pt x="489" y="14648"/>
                  </a:lnTo>
                  <a:lnTo>
                    <a:pt x="489" y="14159"/>
                  </a:lnTo>
                  <a:close/>
                  <a:moveTo>
                    <a:pt x="2616" y="15136"/>
                  </a:moveTo>
                  <a:lnTo>
                    <a:pt x="2616" y="15160"/>
                  </a:lnTo>
                  <a:cubicBezTo>
                    <a:pt x="2616" y="15697"/>
                    <a:pt x="2177" y="16137"/>
                    <a:pt x="1639" y="16137"/>
                  </a:cubicBezTo>
                  <a:cubicBezTo>
                    <a:pt x="1101" y="16137"/>
                    <a:pt x="662" y="15697"/>
                    <a:pt x="662" y="15160"/>
                  </a:cubicBezTo>
                  <a:lnTo>
                    <a:pt x="662" y="15136"/>
                  </a:lnTo>
                  <a:close/>
                  <a:moveTo>
                    <a:pt x="851" y="1"/>
                  </a:moveTo>
                  <a:cubicBezTo>
                    <a:pt x="796" y="1"/>
                    <a:pt x="741" y="13"/>
                    <a:pt x="685" y="35"/>
                  </a:cubicBezTo>
                  <a:cubicBezTo>
                    <a:pt x="564" y="107"/>
                    <a:pt x="489" y="205"/>
                    <a:pt x="489" y="352"/>
                  </a:cubicBezTo>
                  <a:lnTo>
                    <a:pt x="489" y="4873"/>
                  </a:lnTo>
                  <a:cubicBezTo>
                    <a:pt x="489" y="5288"/>
                    <a:pt x="564" y="5704"/>
                    <a:pt x="710" y="6095"/>
                  </a:cubicBezTo>
                  <a:cubicBezTo>
                    <a:pt x="832" y="6437"/>
                    <a:pt x="906" y="6779"/>
                    <a:pt x="906" y="7145"/>
                  </a:cubicBezTo>
                  <a:lnTo>
                    <a:pt x="906" y="7634"/>
                  </a:lnTo>
                  <a:cubicBezTo>
                    <a:pt x="662" y="7708"/>
                    <a:pt x="489" y="7927"/>
                    <a:pt x="489" y="8197"/>
                  </a:cubicBezTo>
                  <a:lnTo>
                    <a:pt x="489" y="8758"/>
                  </a:lnTo>
                  <a:lnTo>
                    <a:pt x="417" y="8758"/>
                  </a:lnTo>
                  <a:cubicBezTo>
                    <a:pt x="196" y="8758"/>
                    <a:pt x="1" y="8953"/>
                    <a:pt x="1" y="9174"/>
                  </a:cubicBezTo>
                  <a:lnTo>
                    <a:pt x="1" y="10517"/>
                  </a:lnTo>
                  <a:cubicBezTo>
                    <a:pt x="1" y="10640"/>
                    <a:pt x="75" y="10761"/>
                    <a:pt x="173" y="10836"/>
                  </a:cubicBezTo>
                  <a:lnTo>
                    <a:pt x="173" y="13719"/>
                  </a:lnTo>
                  <a:cubicBezTo>
                    <a:pt x="75" y="13791"/>
                    <a:pt x="1" y="13914"/>
                    <a:pt x="1" y="14036"/>
                  </a:cubicBezTo>
                  <a:lnTo>
                    <a:pt x="1" y="14745"/>
                  </a:lnTo>
                  <a:cubicBezTo>
                    <a:pt x="1" y="14892"/>
                    <a:pt x="75" y="14990"/>
                    <a:pt x="173" y="15062"/>
                  </a:cubicBezTo>
                  <a:lnTo>
                    <a:pt x="173" y="15160"/>
                  </a:lnTo>
                  <a:cubicBezTo>
                    <a:pt x="173" y="15967"/>
                    <a:pt x="832" y="16626"/>
                    <a:pt x="1639" y="16626"/>
                  </a:cubicBezTo>
                  <a:cubicBezTo>
                    <a:pt x="2444" y="16626"/>
                    <a:pt x="3105" y="15967"/>
                    <a:pt x="3105" y="15160"/>
                  </a:cubicBezTo>
                  <a:lnTo>
                    <a:pt x="3105" y="15062"/>
                  </a:lnTo>
                  <a:cubicBezTo>
                    <a:pt x="3203" y="14990"/>
                    <a:pt x="3275" y="14892"/>
                    <a:pt x="3275" y="14745"/>
                  </a:cubicBezTo>
                  <a:lnTo>
                    <a:pt x="3275" y="14036"/>
                  </a:lnTo>
                  <a:cubicBezTo>
                    <a:pt x="3275" y="13914"/>
                    <a:pt x="3203" y="13791"/>
                    <a:pt x="3105" y="13719"/>
                  </a:cubicBezTo>
                  <a:lnTo>
                    <a:pt x="3105" y="10836"/>
                  </a:lnTo>
                  <a:cubicBezTo>
                    <a:pt x="3203" y="10761"/>
                    <a:pt x="3275" y="10640"/>
                    <a:pt x="3275" y="10517"/>
                  </a:cubicBezTo>
                  <a:lnTo>
                    <a:pt x="3275" y="9174"/>
                  </a:lnTo>
                  <a:cubicBezTo>
                    <a:pt x="3275" y="8953"/>
                    <a:pt x="3080" y="8758"/>
                    <a:pt x="2861" y="8758"/>
                  </a:cubicBezTo>
                  <a:lnTo>
                    <a:pt x="2786" y="8758"/>
                  </a:lnTo>
                  <a:lnTo>
                    <a:pt x="2786" y="8197"/>
                  </a:lnTo>
                  <a:cubicBezTo>
                    <a:pt x="2786" y="7927"/>
                    <a:pt x="2616" y="7708"/>
                    <a:pt x="2372" y="7634"/>
                  </a:cubicBezTo>
                  <a:lnTo>
                    <a:pt x="2372" y="7145"/>
                  </a:lnTo>
                  <a:cubicBezTo>
                    <a:pt x="2372" y="6779"/>
                    <a:pt x="2444" y="6437"/>
                    <a:pt x="2567" y="6095"/>
                  </a:cubicBezTo>
                  <a:cubicBezTo>
                    <a:pt x="2714" y="5704"/>
                    <a:pt x="2786" y="5288"/>
                    <a:pt x="2786" y="4873"/>
                  </a:cubicBezTo>
                  <a:lnTo>
                    <a:pt x="2786" y="4043"/>
                  </a:lnTo>
                  <a:cubicBezTo>
                    <a:pt x="2786" y="3919"/>
                    <a:pt x="2665" y="3798"/>
                    <a:pt x="2542" y="3798"/>
                  </a:cubicBezTo>
                  <a:cubicBezTo>
                    <a:pt x="2395" y="3798"/>
                    <a:pt x="2298" y="3919"/>
                    <a:pt x="2298" y="4043"/>
                  </a:cubicBezTo>
                  <a:lnTo>
                    <a:pt x="2298" y="4555"/>
                  </a:lnTo>
                  <a:cubicBezTo>
                    <a:pt x="2298" y="4922"/>
                    <a:pt x="2004" y="5215"/>
                    <a:pt x="1639" y="5215"/>
                  </a:cubicBezTo>
                  <a:cubicBezTo>
                    <a:pt x="1271" y="5215"/>
                    <a:pt x="978" y="4922"/>
                    <a:pt x="978" y="4555"/>
                  </a:cubicBezTo>
                  <a:lnTo>
                    <a:pt x="978" y="596"/>
                  </a:lnTo>
                  <a:cubicBezTo>
                    <a:pt x="1186" y="694"/>
                    <a:pt x="1413" y="743"/>
                    <a:pt x="1639" y="743"/>
                  </a:cubicBezTo>
                  <a:cubicBezTo>
                    <a:pt x="1865" y="743"/>
                    <a:pt x="2091" y="694"/>
                    <a:pt x="2298" y="596"/>
                  </a:cubicBezTo>
                  <a:lnTo>
                    <a:pt x="2298" y="2893"/>
                  </a:lnTo>
                  <a:cubicBezTo>
                    <a:pt x="2298" y="3040"/>
                    <a:pt x="2395" y="3137"/>
                    <a:pt x="2542" y="3137"/>
                  </a:cubicBezTo>
                  <a:cubicBezTo>
                    <a:pt x="2665" y="3137"/>
                    <a:pt x="2786" y="3040"/>
                    <a:pt x="2786" y="2893"/>
                  </a:cubicBezTo>
                  <a:lnTo>
                    <a:pt x="2786" y="352"/>
                  </a:lnTo>
                  <a:cubicBezTo>
                    <a:pt x="2786" y="205"/>
                    <a:pt x="2714" y="107"/>
                    <a:pt x="2591" y="35"/>
                  </a:cubicBezTo>
                  <a:cubicBezTo>
                    <a:pt x="2536" y="13"/>
                    <a:pt x="2481" y="1"/>
                    <a:pt x="2428" y="1"/>
                  </a:cubicBezTo>
                  <a:cubicBezTo>
                    <a:pt x="2364" y="1"/>
                    <a:pt x="2302" y="19"/>
                    <a:pt x="2249" y="59"/>
                  </a:cubicBezTo>
                  <a:cubicBezTo>
                    <a:pt x="2066" y="193"/>
                    <a:pt x="1853" y="261"/>
                    <a:pt x="1642" y="261"/>
                  </a:cubicBezTo>
                  <a:cubicBezTo>
                    <a:pt x="1431" y="261"/>
                    <a:pt x="1224" y="193"/>
                    <a:pt x="1052" y="59"/>
                  </a:cubicBezTo>
                  <a:cubicBezTo>
                    <a:pt x="985" y="19"/>
                    <a:pt x="918" y="1"/>
                    <a:pt x="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8"/>
            <p:cNvSpPr/>
            <p:nvPr/>
          </p:nvSpPr>
          <p:spPr>
            <a:xfrm>
              <a:off x="5717565" y="2918211"/>
              <a:ext cx="12951" cy="38773"/>
            </a:xfrm>
            <a:custGeom>
              <a:avLst/>
              <a:gdLst/>
              <a:ahLst/>
              <a:cxnLst/>
              <a:rect l="l" t="t" r="r" b="b"/>
              <a:pathLst>
                <a:path w="490" h="1467" extrusionOk="0">
                  <a:moveTo>
                    <a:pt x="245" y="0"/>
                  </a:moveTo>
                  <a:cubicBezTo>
                    <a:pt x="122" y="0"/>
                    <a:pt x="1" y="123"/>
                    <a:pt x="1" y="245"/>
                  </a:cubicBezTo>
                  <a:lnTo>
                    <a:pt x="1" y="1222"/>
                  </a:lnTo>
                  <a:cubicBezTo>
                    <a:pt x="1" y="1369"/>
                    <a:pt x="122" y="1466"/>
                    <a:pt x="245" y="1466"/>
                  </a:cubicBezTo>
                  <a:cubicBezTo>
                    <a:pt x="392" y="1466"/>
                    <a:pt x="490" y="1369"/>
                    <a:pt x="490" y="1222"/>
                  </a:cubicBezTo>
                  <a:lnTo>
                    <a:pt x="490" y="245"/>
                  </a:lnTo>
                  <a:cubicBezTo>
                    <a:pt x="490" y="123"/>
                    <a:pt x="392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8"/>
            <p:cNvSpPr/>
            <p:nvPr/>
          </p:nvSpPr>
          <p:spPr>
            <a:xfrm>
              <a:off x="5839619" y="2918211"/>
              <a:ext cx="12924" cy="38773"/>
            </a:xfrm>
            <a:custGeom>
              <a:avLst/>
              <a:gdLst/>
              <a:ahLst/>
              <a:cxnLst/>
              <a:rect l="l" t="t" r="r" b="b"/>
              <a:pathLst>
                <a:path w="489" h="1467" extrusionOk="0">
                  <a:moveTo>
                    <a:pt x="245" y="0"/>
                  </a:moveTo>
                  <a:cubicBezTo>
                    <a:pt x="98" y="0"/>
                    <a:pt x="0" y="123"/>
                    <a:pt x="0" y="245"/>
                  </a:cubicBezTo>
                  <a:lnTo>
                    <a:pt x="0" y="1222"/>
                  </a:lnTo>
                  <a:cubicBezTo>
                    <a:pt x="0" y="1369"/>
                    <a:pt x="98" y="1466"/>
                    <a:pt x="245" y="1466"/>
                  </a:cubicBezTo>
                  <a:cubicBezTo>
                    <a:pt x="368" y="1466"/>
                    <a:pt x="489" y="1369"/>
                    <a:pt x="489" y="1222"/>
                  </a:cubicBezTo>
                  <a:lnTo>
                    <a:pt x="489" y="245"/>
                  </a:lnTo>
                  <a:cubicBezTo>
                    <a:pt x="489" y="123"/>
                    <a:pt x="368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5960404" y="2918211"/>
              <a:ext cx="12951" cy="38773"/>
            </a:xfrm>
            <a:custGeom>
              <a:avLst/>
              <a:gdLst/>
              <a:ahLst/>
              <a:cxnLst/>
              <a:rect l="l" t="t" r="r" b="b"/>
              <a:pathLst>
                <a:path w="490" h="1467" extrusionOk="0">
                  <a:moveTo>
                    <a:pt x="245" y="0"/>
                  </a:moveTo>
                  <a:cubicBezTo>
                    <a:pt x="122" y="0"/>
                    <a:pt x="1" y="123"/>
                    <a:pt x="1" y="245"/>
                  </a:cubicBezTo>
                  <a:lnTo>
                    <a:pt x="1" y="1222"/>
                  </a:lnTo>
                  <a:cubicBezTo>
                    <a:pt x="1" y="1369"/>
                    <a:pt x="122" y="1466"/>
                    <a:pt x="245" y="1466"/>
                  </a:cubicBezTo>
                  <a:cubicBezTo>
                    <a:pt x="392" y="1466"/>
                    <a:pt x="489" y="1369"/>
                    <a:pt x="489" y="1222"/>
                  </a:cubicBezTo>
                  <a:lnTo>
                    <a:pt x="489" y="245"/>
                  </a:lnTo>
                  <a:cubicBezTo>
                    <a:pt x="489" y="123"/>
                    <a:pt x="392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48"/>
          <p:cNvSpPr/>
          <p:nvPr/>
        </p:nvSpPr>
        <p:spPr>
          <a:xfrm>
            <a:off x="2545947" y="3127840"/>
            <a:ext cx="441117" cy="357809"/>
          </a:xfrm>
          <a:custGeom>
            <a:avLst/>
            <a:gdLst/>
            <a:ahLst/>
            <a:cxnLst/>
            <a:rect l="l" t="t" r="r" b="b"/>
            <a:pathLst>
              <a:path w="16690" h="13538" extrusionOk="0">
                <a:moveTo>
                  <a:pt x="3054" y="1467"/>
                </a:moveTo>
                <a:lnTo>
                  <a:pt x="3054" y="1956"/>
                </a:lnTo>
                <a:lnTo>
                  <a:pt x="2223" y="1956"/>
                </a:lnTo>
                <a:lnTo>
                  <a:pt x="2223" y="1467"/>
                </a:lnTo>
                <a:close/>
                <a:moveTo>
                  <a:pt x="5670" y="1467"/>
                </a:moveTo>
                <a:lnTo>
                  <a:pt x="5670" y="1956"/>
                </a:lnTo>
                <a:lnTo>
                  <a:pt x="4862" y="1956"/>
                </a:lnTo>
                <a:lnTo>
                  <a:pt x="4862" y="1467"/>
                </a:lnTo>
                <a:close/>
                <a:moveTo>
                  <a:pt x="6549" y="1467"/>
                </a:moveTo>
                <a:lnTo>
                  <a:pt x="7038" y="2933"/>
                </a:lnTo>
                <a:lnTo>
                  <a:pt x="1099" y="2933"/>
                </a:lnTo>
                <a:lnTo>
                  <a:pt x="1099" y="1467"/>
                </a:lnTo>
                <a:lnTo>
                  <a:pt x="1735" y="1467"/>
                </a:lnTo>
                <a:lnTo>
                  <a:pt x="1735" y="2200"/>
                </a:lnTo>
                <a:cubicBezTo>
                  <a:pt x="1735" y="2346"/>
                  <a:pt x="1858" y="2444"/>
                  <a:pt x="1979" y="2444"/>
                </a:cubicBezTo>
                <a:lnTo>
                  <a:pt x="3299" y="2444"/>
                </a:lnTo>
                <a:cubicBezTo>
                  <a:pt x="3422" y="2444"/>
                  <a:pt x="3543" y="2346"/>
                  <a:pt x="3543" y="2200"/>
                </a:cubicBezTo>
                <a:lnTo>
                  <a:pt x="3543" y="1467"/>
                </a:lnTo>
                <a:lnTo>
                  <a:pt x="4374" y="1467"/>
                </a:lnTo>
                <a:lnTo>
                  <a:pt x="4374" y="2200"/>
                </a:lnTo>
                <a:cubicBezTo>
                  <a:pt x="4374" y="2346"/>
                  <a:pt x="4471" y="2444"/>
                  <a:pt x="4618" y="2444"/>
                </a:cubicBezTo>
                <a:lnTo>
                  <a:pt x="5914" y="2444"/>
                </a:lnTo>
                <a:cubicBezTo>
                  <a:pt x="6061" y="2444"/>
                  <a:pt x="6158" y="2346"/>
                  <a:pt x="6158" y="2200"/>
                </a:cubicBezTo>
                <a:lnTo>
                  <a:pt x="6158" y="1467"/>
                </a:lnTo>
                <a:close/>
                <a:moveTo>
                  <a:pt x="8016" y="3422"/>
                </a:moveTo>
                <a:cubicBezTo>
                  <a:pt x="8064" y="3422"/>
                  <a:pt x="8088" y="3471"/>
                  <a:pt x="8088" y="3519"/>
                </a:cubicBezTo>
                <a:lnTo>
                  <a:pt x="8088" y="3838"/>
                </a:lnTo>
                <a:cubicBezTo>
                  <a:pt x="8088" y="3887"/>
                  <a:pt x="8064" y="3910"/>
                  <a:pt x="8016" y="3910"/>
                </a:cubicBezTo>
                <a:lnTo>
                  <a:pt x="685" y="3910"/>
                </a:lnTo>
                <a:cubicBezTo>
                  <a:pt x="636" y="3910"/>
                  <a:pt x="611" y="3887"/>
                  <a:pt x="611" y="3838"/>
                </a:cubicBezTo>
                <a:lnTo>
                  <a:pt x="611" y="3519"/>
                </a:lnTo>
                <a:cubicBezTo>
                  <a:pt x="611" y="3471"/>
                  <a:pt x="636" y="3422"/>
                  <a:pt x="685" y="3422"/>
                </a:cubicBezTo>
                <a:close/>
                <a:moveTo>
                  <a:pt x="1832" y="4399"/>
                </a:moveTo>
                <a:cubicBezTo>
                  <a:pt x="1784" y="4522"/>
                  <a:pt x="1735" y="4669"/>
                  <a:pt x="1735" y="4815"/>
                </a:cubicBezTo>
                <a:lnTo>
                  <a:pt x="1735" y="5865"/>
                </a:lnTo>
                <a:lnTo>
                  <a:pt x="1099" y="5865"/>
                </a:lnTo>
                <a:lnTo>
                  <a:pt x="1099" y="4399"/>
                </a:lnTo>
                <a:close/>
                <a:moveTo>
                  <a:pt x="2640" y="4399"/>
                </a:moveTo>
                <a:cubicBezTo>
                  <a:pt x="2859" y="4399"/>
                  <a:pt x="3054" y="4595"/>
                  <a:pt x="3054" y="4815"/>
                </a:cubicBezTo>
                <a:lnTo>
                  <a:pt x="3054" y="5865"/>
                </a:lnTo>
                <a:lnTo>
                  <a:pt x="2223" y="5865"/>
                </a:lnTo>
                <a:lnTo>
                  <a:pt x="2223" y="4815"/>
                </a:lnTo>
                <a:cubicBezTo>
                  <a:pt x="2223" y="4595"/>
                  <a:pt x="2419" y="4399"/>
                  <a:pt x="2640" y="4399"/>
                </a:cubicBezTo>
                <a:close/>
                <a:moveTo>
                  <a:pt x="4448" y="4399"/>
                </a:moveTo>
                <a:cubicBezTo>
                  <a:pt x="4399" y="4522"/>
                  <a:pt x="4350" y="4669"/>
                  <a:pt x="4350" y="4815"/>
                </a:cubicBezTo>
                <a:lnTo>
                  <a:pt x="4350" y="5865"/>
                </a:lnTo>
                <a:lnTo>
                  <a:pt x="3543" y="5865"/>
                </a:lnTo>
                <a:lnTo>
                  <a:pt x="3543" y="4815"/>
                </a:lnTo>
                <a:cubicBezTo>
                  <a:pt x="3543" y="4669"/>
                  <a:pt x="3494" y="4522"/>
                  <a:pt x="3445" y="4399"/>
                </a:cubicBezTo>
                <a:close/>
                <a:moveTo>
                  <a:pt x="5253" y="4399"/>
                </a:moveTo>
                <a:cubicBezTo>
                  <a:pt x="5474" y="4399"/>
                  <a:pt x="5644" y="4595"/>
                  <a:pt x="5644" y="4815"/>
                </a:cubicBezTo>
                <a:lnTo>
                  <a:pt x="5644" y="5865"/>
                </a:lnTo>
                <a:lnTo>
                  <a:pt x="4839" y="5865"/>
                </a:lnTo>
                <a:lnTo>
                  <a:pt x="4839" y="4815"/>
                </a:lnTo>
                <a:cubicBezTo>
                  <a:pt x="4839" y="4595"/>
                  <a:pt x="5034" y="4399"/>
                  <a:pt x="5253" y="4399"/>
                </a:cubicBezTo>
                <a:close/>
                <a:moveTo>
                  <a:pt x="7062" y="4399"/>
                </a:moveTo>
                <a:cubicBezTo>
                  <a:pt x="6989" y="4522"/>
                  <a:pt x="6964" y="4669"/>
                  <a:pt x="6964" y="4815"/>
                </a:cubicBezTo>
                <a:lnTo>
                  <a:pt x="6964" y="5865"/>
                </a:lnTo>
                <a:lnTo>
                  <a:pt x="6133" y="5865"/>
                </a:lnTo>
                <a:lnTo>
                  <a:pt x="6133" y="4815"/>
                </a:lnTo>
                <a:cubicBezTo>
                  <a:pt x="6133" y="4669"/>
                  <a:pt x="6110" y="4522"/>
                  <a:pt x="6035" y="4399"/>
                </a:cubicBezTo>
                <a:close/>
                <a:moveTo>
                  <a:pt x="9433" y="5377"/>
                </a:moveTo>
                <a:cubicBezTo>
                  <a:pt x="9505" y="5377"/>
                  <a:pt x="9554" y="5451"/>
                  <a:pt x="9554" y="5523"/>
                </a:cubicBezTo>
                <a:lnTo>
                  <a:pt x="9554" y="5865"/>
                </a:lnTo>
                <a:lnTo>
                  <a:pt x="8749" y="5865"/>
                </a:lnTo>
                <a:lnTo>
                  <a:pt x="8749" y="5523"/>
                </a:lnTo>
                <a:cubicBezTo>
                  <a:pt x="8749" y="5451"/>
                  <a:pt x="8821" y="5377"/>
                  <a:pt x="8895" y="5377"/>
                </a:cubicBezTo>
                <a:close/>
                <a:moveTo>
                  <a:pt x="10361" y="6354"/>
                </a:moveTo>
                <a:cubicBezTo>
                  <a:pt x="10361" y="6379"/>
                  <a:pt x="10336" y="6403"/>
                  <a:pt x="10336" y="6452"/>
                </a:cubicBezTo>
                <a:lnTo>
                  <a:pt x="10336" y="6770"/>
                </a:lnTo>
                <a:cubicBezTo>
                  <a:pt x="10336" y="6794"/>
                  <a:pt x="10361" y="6819"/>
                  <a:pt x="10361" y="6843"/>
                </a:cubicBezTo>
                <a:lnTo>
                  <a:pt x="685" y="6843"/>
                </a:lnTo>
                <a:cubicBezTo>
                  <a:pt x="636" y="6843"/>
                  <a:pt x="611" y="6819"/>
                  <a:pt x="611" y="6770"/>
                </a:cubicBezTo>
                <a:lnTo>
                  <a:pt x="611" y="6452"/>
                </a:lnTo>
                <a:cubicBezTo>
                  <a:pt x="611" y="6403"/>
                  <a:pt x="636" y="6354"/>
                  <a:pt x="685" y="6354"/>
                </a:cubicBezTo>
                <a:close/>
                <a:moveTo>
                  <a:pt x="1832" y="7331"/>
                </a:moveTo>
                <a:cubicBezTo>
                  <a:pt x="1784" y="7455"/>
                  <a:pt x="1735" y="7601"/>
                  <a:pt x="1735" y="7748"/>
                </a:cubicBezTo>
                <a:lnTo>
                  <a:pt x="1735" y="8797"/>
                </a:lnTo>
                <a:lnTo>
                  <a:pt x="1099" y="8797"/>
                </a:lnTo>
                <a:lnTo>
                  <a:pt x="1099" y="7331"/>
                </a:lnTo>
                <a:close/>
                <a:moveTo>
                  <a:pt x="2640" y="7331"/>
                </a:moveTo>
                <a:cubicBezTo>
                  <a:pt x="2859" y="7331"/>
                  <a:pt x="3054" y="7527"/>
                  <a:pt x="3054" y="7748"/>
                </a:cubicBezTo>
                <a:lnTo>
                  <a:pt x="3054" y="8797"/>
                </a:lnTo>
                <a:lnTo>
                  <a:pt x="2223" y="8797"/>
                </a:lnTo>
                <a:lnTo>
                  <a:pt x="2223" y="7748"/>
                </a:lnTo>
                <a:cubicBezTo>
                  <a:pt x="2223" y="7527"/>
                  <a:pt x="2419" y="7331"/>
                  <a:pt x="2640" y="7331"/>
                </a:cubicBezTo>
                <a:close/>
                <a:moveTo>
                  <a:pt x="4448" y="7331"/>
                </a:moveTo>
                <a:cubicBezTo>
                  <a:pt x="4399" y="7455"/>
                  <a:pt x="4350" y="7601"/>
                  <a:pt x="4350" y="7748"/>
                </a:cubicBezTo>
                <a:lnTo>
                  <a:pt x="4350" y="8797"/>
                </a:lnTo>
                <a:lnTo>
                  <a:pt x="3543" y="8797"/>
                </a:lnTo>
                <a:lnTo>
                  <a:pt x="3543" y="7748"/>
                </a:lnTo>
                <a:cubicBezTo>
                  <a:pt x="3543" y="7601"/>
                  <a:pt x="3494" y="7455"/>
                  <a:pt x="3445" y="7331"/>
                </a:cubicBezTo>
                <a:close/>
                <a:moveTo>
                  <a:pt x="5253" y="7331"/>
                </a:moveTo>
                <a:cubicBezTo>
                  <a:pt x="5474" y="7331"/>
                  <a:pt x="5644" y="7527"/>
                  <a:pt x="5644" y="7748"/>
                </a:cubicBezTo>
                <a:lnTo>
                  <a:pt x="5644" y="8797"/>
                </a:lnTo>
                <a:lnTo>
                  <a:pt x="4839" y="8797"/>
                </a:lnTo>
                <a:lnTo>
                  <a:pt x="4839" y="7748"/>
                </a:lnTo>
                <a:cubicBezTo>
                  <a:pt x="4839" y="7527"/>
                  <a:pt x="5034" y="7331"/>
                  <a:pt x="5253" y="7331"/>
                </a:cubicBezTo>
                <a:close/>
                <a:moveTo>
                  <a:pt x="7062" y="7331"/>
                </a:moveTo>
                <a:cubicBezTo>
                  <a:pt x="6989" y="7455"/>
                  <a:pt x="6964" y="7601"/>
                  <a:pt x="6964" y="7748"/>
                </a:cubicBezTo>
                <a:lnTo>
                  <a:pt x="6964" y="8797"/>
                </a:lnTo>
                <a:lnTo>
                  <a:pt x="6133" y="8797"/>
                </a:lnTo>
                <a:lnTo>
                  <a:pt x="6133" y="7748"/>
                </a:lnTo>
                <a:cubicBezTo>
                  <a:pt x="6133" y="7601"/>
                  <a:pt x="6110" y="7455"/>
                  <a:pt x="6035" y="7331"/>
                </a:cubicBezTo>
                <a:close/>
                <a:moveTo>
                  <a:pt x="7844" y="7331"/>
                </a:moveTo>
                <a:cubicBezTo>
                  <a:pt x="8088" y="7331"/>
                  <a:pt x="8260" y="7527"/>
                  <a:pt x="8260" y="7748"/>
                </a:cubicBezTo>
                <a:lnTo>
                  <a:pt x="8260" y="8797"/>
                </a:lnTo>
                <a:lnTo>
                  <a:pt x="7453" y="8797"/>
                </a:lnTo>
                <a:lnTo>
                  <a:pt x="7453" y="7748"/>
                </a:lnTo>
                <a:cubicBezTo>
                  <a:pt x="7453" y="7527"/>
                  <a:pt x="7625" y="7331"/>
                  <a:pt x="7844" y="7331"/>
                </a:cubicBezTo>
                <a:close/>
                <a:moveTo>
                  <a:pt x="9824" y="7331"/>
                </a:moveTo>
                <a:lnTo>
                  <a:pt x="10215" y="8797"/>
                </a:lnTo>
                <a:lnTo>
                  <a:pt x="8749" y="8797"/>
                </a:lnTo>
                <a:lnTo>
                  <a:pt x="8749" y="7748"/>
                </a:lnTo>
                <a:cubicBezTo>
                  <a:pt x="8749" y="7601"/>
                  <a:pt x="8723" y="7455"/>
                  <a:pt x="8651" y="7331"/>
                </a:cubicBezTo>
                <a:close/>
                <a:moveTo>
                  <a:pt x="11437" y="7331"/>
                </a:moveTo>
                <a:cubicBezTo>
                  <a:pt x="11655" y="7331"/>
                  <a:pt x="11851" y="7527"/>
                  <a:pt x="11851" y="7748"/>
                </a:cubicBezTo>
                <a:lnTo>
                  <a:pt x="11851" y="8797"/>
                </a:lnTo>
                <a:lnTo>
                  <a:pt x="10727" y="8797"/>
                </a:lnTo>
                <a:lnTo>
                  <a:pt x="10313" y="7331"/>
                </a:lnTo>
                <a:close/>
                <a:moveTo>
                  <a:pt x="13245" y="7331"/>
                </a:moveTo>
                <a:cubicBezTo>
                  <a:pt x="13196" y="7455"/>
                  <a:pt x="13147" y="7601"/>
                  <a:pt x="13147" y="7748"/>
                </a:cubicBezTo>
                <a:lnTo>
                  <a:pt x="13147" y="8797"/>
                </a:lnTo>
                <a:lnTo>
                  <a:pt x="12340" y="8797"/>
                </a:lnTo>
                <a:lnTo>
                  <a:pt x="12340" y="7748"/>
                </a:lnTo>
                <a:cubicBezTo>
                  <a:pt x="12340" y="7601"/>
                  <a:pt x="12291" y="7455"/>
                  <a:pt x="12242" y="7331"/>
                </a:cubicBezTo>
                <a:close/>
                <a:moveTo>
                  <a:pt x="14050" y="7331"/>
                </a:moveTo>
                <a:cubicBezTo>
                  <a:pt x="14271" y="7331"/>
                  <a:pt x="14441" y="7527"/>
                  <a:pt x="14441" y="7748"/>
                </a:cubicBezTo>
                <a:lnTo>
                  <a:pt x="14441" y="8797"/>
                </a:lnTo>
                <a:lnTo>
                  <a:pt x="13636" y="8797"/>
                </a:lnTo>
                <a:lnTo>
                  <a:pt x="13636" y="7748"/>
                </a:lnTo>
                <a:cubicBezTo>
                  <a:pt x="13636" y="7527"/>
                  <a:pt x="13831" y="7331"/>
                  <a:pt x="14050" y="7331"/>
                </a:cubicBezTo>
                <a:close/>
                <a:moveTo>
                  <a:pt x="15591" y="7331"/>
                </a:moveTo>
                <a:lnTo>
                  <a:pt x="15591" y="8797"/>
                </a:lnTo>
                <a:lnTo>
                  <a:pt x="14930" y="8797"/>
                </a:lnTo>
                <a:lnTo>
                  <a:pt x="14930" y="7748"/>
                </a:lnTo>
                <a:cubicBezTo>
                  <a:pt x="14930" y="7601"/>
                  <a:pt x="14906" y="7455"/>
                  <a:pt x="14832" y="7331"/>
                </a:cubicBezTo>
                <a:close/>
                <a:moveTo>
                  <a:pt x="12291" y="9286"/>
                </a:moveTo>
                <a:cubicBezTo>
                  <a:pt x="12267" y="9384"/>
                  <a:pt x="12267" y="9654"/>
                  <a:pt x="12291" y="9775"/>
                </a:cubicBezTo>
                <a:lnTo>
                  <a:pt x="685" y="9775"/>
                </a:lnTo>
                <a:cubicBezTo>
                  <a:pt x="636" y="9775"/>
                  <a:pt x="611" y="9751"/>
                  <a:pt x="611" y="9703"/>
                </a:cubicBezTo>
                <a:lnTo>
                  <a:pt x="611" y="9384"/>
                </a:lnTo>
                <a:cubicBezTo>
                  <a:pt x="611" y="9335"/>
                  <a:pt x="636" y="9286"/>
                  <a:pt x="685" y="9286"/>
                </a:cubicBezTo>
                <a:close/>
                <a:moveTo>
                  <a:pt x="16005" y="9286"/>
                </a:moveTo>
                <a:cubicBezTo>
                  <a:pt x="16054" y="9286"/>
                  <a:pt x="16079" y="9335"/>
                  <a:pt x="16079" y="9384"/>
                </a:cubicBezTo>
                <a:lnTo>
                  <a:pt x="16079" y="9703"/>
                </a:lnTo>
                <a:cubicBezTo>
                  <a:pt x="16079" y="9751"/>
                  <a:pt x="16054" y="9775"/>
                  <a:pt x="16005" y="9775"/>
                </a:cubicBezTo>
                <a:lnTo>
                  <a:pt x="12854" y="9775"/>
                </a:lnTo>
                <a:cubicBezTo>
                  <a:pt x="12805" y="9775"/>
                  <a:pt x="12756" y="9751"/>
                  <a:pt x="12756" y="9703"/>
                </a:cubicBezTo>
                <a:lnTo>
                  <a:pt x="12756" y="9384"/>
                </a:lnTo>
                <a:cubicBezTo>
                  <a:pt x="12756" y="9335"/>
                  <a:pt x="12805" y="9286"/>
                  <a:pt x="12854" y="9286"/>
                </a:cubicBezTo>
                <a:close/>
                <a:moveTo>
                  <a:pt x="1832" y="10264"/>
                </a:moveTo>
                <a:cubicBezTo>
                  <a:pt x="1784" y="10387"/>
                  <a:pt x="1735" y="10533"/>
                  <a:pt x="1735" y="10680"/>
                </a:cubicBezTo>
                <a:lnTo>
                  <a:pt x="1735" y="11730"/>
                </a:lnTo>
                <a:lnTo>
                  <a:pt x="1099" y="11730"/>
                </a:lnTo>
                <a:lnTo>
                  <a:pt x="1099" y="10264"/>
                </a:lnTo>
                <a:close/>
                <a:moveTo>
                  <a:pt x="2640" y="10264"/>
                </a:moveTo>
                <a:cubicBezTo>
                  <a:pt x="2859" y="10264"/>
                  <a:pt x="3054" y="10459"/>
                  <a:pt x="3054" y="10680"/>
                </a:cubicBezTo>
                <a:lnTo>
                  <a:pt x="3054" y="11730"/>
                </a:lnTo>
                <a:lnTo>
                  <a:pt x="2223" y="11730"/>
                </a:lnTo>
                <a:lnTo>
                  <a:pt x="2223" y="10680"/>
                </a:lnTo>
                <a:cubicBezTo>
                  <a:pt x="2223" y="10459"/>
                  <a:pt x="2419" y="10264"/>
                  <a:pt x="2640" y="10264"/>
                </a:cubicBezTo>
                <a:close/>
                <a:moveTo>
                  <a:pt x="4448" y="10264"/>
                </a:moveTo>
                <a:cubicBezTo>
                  <a:pt x="4399" y="10387"/>
                  <a:pt x="4350" y="10533"/>
                  <a:pt x="4350" y="10680"/>
                </a:cubicBezTo>
                <a:lnTo>
                  <a:pt x="4350" y="11730"/>
                </a:lnTo>
                <a:lnTo>
                  <a:pt x="3543" y="11730"/>
                </a:lnTo>
                <a:lnTo>
                  <a:pt x="3543" y="10680"/>
                </a:lnTo>
                <a:cubicBezTo>
                  <a:pt x="3543" y="10533"/>
                  <a:pt x="3494" y="10387"/>
                  <a:pt x="3445" y="10264"/>
                </a:cubicBezTo>
                <a:close/>
                <a:moveTo>
                  <a:pt x="5253" y="10264"/>
                </a:moveTo>
                <a:cubicBezTo>
                  <a:pt x="5474" y="10264"/>
                  <a:pt x="5644" y="10459"/>
                  <a:pt x="5644" y="10680"/>
                </a:cubicBezTo>
                <a:lnTo>
                  <a:pt x="5644" y="11730"/>
                </a:lnTo>
                <a:lnTo>
                  <a:pt x="4839" y="11730"/>
                </a:lnTo>
                <a:lnTo>
                  <a:pt x="4839" y="10680"/>
                </a:lnTo>
                <a:cubicBezTo>
                  <a:pt x="4839" y="10459"/>
                  <a:pt x="5034" y="10264"/>
                  <a:pt x="5253" y="10264"/>
                </a:cubicBezTo>
                <a:close/>
                <a:moveTo>
                  <a:pt x="7062" y="10264"/>
                </a:moveTo>
                <a:cubicBezTo>
                  <a:pt x="6989" y="10387"/>
                  <a:pt x="6964" y="10533"/>
                  <a:pt x="6964" y="10680"/>
                </a:cubicBezTo>
                <a:lnTo>
                  <a:pt x="6964" y="11730"/>
                </a:lnTo>
                <a:lnTo>
                  <a:pt x="6133" y="11730"/>
                </a:lnTo>
                <a:lnTo>
                  <a:pt x="6133" y="10680"/>
                </a:lnTo>
                <a:cubicBezTo>
                  <a:pt x="6133" y="10533"/>
                  <a:pt x="6110" y="10387"/>
                  <a:pt x="6035" y="10264"/>
                </a:cubicBezTo>
                <a:close/>
                <a:moveTo>
                  <a:pt x="7844" y="10264"/>
                </a:moveTo>
                <a:cubicBezTo>
                  <a:pt x="8088" y="10264"/>
                  <a:pt x="8260" y="10459"/>
                  <a:pt x="8260" y="10680"/>
                </a:cubicBezTo>
                <a:lnTo>
                  <a:pt x="8260" y="11730"/>
                </a:lnTo>
                <a:lnTo>
                  <a:pt x="7453" y="11730"/>
                </a:lnTo>
                <a:lnTo>
                  <a:pt x="7453" y="10680"/>
                </a:lnTo>
                <a:cubicBezTo>
                  <a:pt x="7453" y="10459"/>
                  <a:pt x="7625" y="10264"/>
                  <a:pt x="7844" y="10264"/>
                </a:cubicBezTo>
                <a:close/>
                <a:moveTo>
                  <a:pt x="9652" y="10264"/>
                </a:moveTo>
                <a:cubicBezTo>
                  <a:pt x="9603" y="10387"/>
                  <a:pt x="9554" y="10533"/>
                  <a:pt x="9554" y="10680"/>
                </a:cubicBezTo>
                <a:lnTo>
                  <a:pt x="9554" y="11730"/>
                </a:lnTo>
                <a:lnTo>
                  <a:pt x="8749" y="11730"/>
                </a:lnTo>
                <a:lnTo>
                  <a:pt x="8749" y="10680"/>
                </a:lnTo>
                <a:cubicBezTo>
                  <a:pt x="8749" y="10533"/>
                  <a:pt x="8723" y="10387"/>
                  <a:pt x="8651" y="10264"/>
                </a:cubicBezTo>
                <a:close/>
                <a:moveTo>
                  <a:pt x="10459" y="10264"/>
                </a:moveTo>
                <a:cubicBezTo>
                  <a:pt x="10678" y="10264"/>
                  <a:pt x="10874" y="10459"/>
                  <a:pt x="10874" y="10680"/>
                </a:cubicBezTo>
                <a:lnTo>
                  <a:pt x="10874" y="11730"/>
                </a:lnTo>
                <a:lnTo>
                  <a:pt x="10043" y="11730"/>
                </a:lnTo>
                <a:lnTo>
                  <a:pt x="10043" y="10680"/>
                </a:lnTo>
                <a:cubicBezTo>
                  <a:pt x="10043" y="10459"/>
                  <a:pt x="10238" y="10264"/>
                  <a:pt x="10459" y="10264"/>
                </a:cubicBezTo>
                <a:close/>
                <a:moveTo>
                  <a:pt x="11828" y="10264"/>
                </a:moveTo>
                <a:lnTo>
                  <a:pt x="12218" y="11730"/>
                </a:lnTo>
                <a:lnTo>
                  <a:pt x="11362" y="11730"/>
                </a:lnTo>
                <a:lnTo>
                  <a:pt x="11362" y="10680"/>
                </a:lnTo>
                <a:cubicBezTo>
                  <a:pt x="11362" y="10533"/>
                  <a:pt x="11313" y="10387"/>
                  <a:pt x="11265" y="10264"/>
                </a:cubicBezTo>
                <a:close/>
                <a:moveTo>
                  <a:pt x="13245" y="10264"/>
                </a:moveTo>
                <a:cubicBezTo>
                  <a:pt x="13196" y="10387"/>
                  <a:pt x="13147" y="10533"/>
                  <a:pt x="13147" y="10680"/>
                </a:cubicBezTo>
                <a:lnTo>
                  <a:pt x="13147" y="11730"/>
                </a:lnTo>
                <a:lnTo>
                  <a:pt x="12731" y="11730"/>
                </a:lnTo>
                <a:lnTo>
                  <a:pt x="12316" y="10264"/>
                </a:lnTo>
                <a:close/>
                <a:moveTo>
                  <a:pt x="14050" y="10264"/>
                </a:moveTo>
                <a:cubicBezTo>
                  <a:pt x="14271" y="10264"/>
                  <a:pt x="14441" y="10459"/>
                  <a:pt x="14441" y="10680"/>
                </a:cubicBezTo>
                <a:lnTo>
                  <a:pt x="14441" y="11730"/>
                </a:lnTo>
                <a:lnTo>
                  <a:pt x="13636" y="11730"/>
                </a:lnTo>
                <a:lnTo>
                  <a:pt x="13636" y="10680"/>
                </a:lnTo>
                <a:cubicBezTo>
                  <a:pt x="13636" y="10459"/>
                  <a:pt x="13831" y="10264"/>
                  <a:pt x="14050" y="10264"/>
                </a:cubicBezTo>
                <a:close/>
                <a:moveTo>
                  <a:pt x="15591" y="10264"/>
                </a:moveTo>
                <a:lnTo>
                  <a:pt x="15591" y="11730"/>
                </a:lnTo>
                <a:lnTo>
                  <a:pt x="14930" y="11730"/>
                </a:lnTo>
                <a:lnTo>
                  <a:pt x="14930" y="10680"/>
                </a:lnTo>
                <a:cubicBezTo>
                  <a:pt x="14930" y="10533"/>
                  <a:pt x="14906" y="10387"/>
                  <a:pt x="14832" y="10264"/>
                </a:cubicBezTo>
                <a:close/>
                <a:moveTo>
                  <a:pt x="685" y="1"/>
                </a:moveTo>
                <a:cubicBezTo>
                  <a:pt x="366" y="1"/>
                  <a:pt x="122" y="270"/>
                  <a:pt x="122" y="587"/>
                </a:cubicBezTo>
                <a:lnTo>
                  <a:pt x="122" y="906"/>
                </a:lnTo>
                <a:cubicBezTo>
                  <a:pt x="122" y="1199"/>
                  <a:pt x="317" y="1418"/>
                  <a:pt x="611" y="1467"/>
                </a:cubicBezTo>
                <a:lnTo>
                  <a:pt x="611" y="2958"/>
                </a:lnTo>
                <a:cubicBezTo>
                  <a:pt x="317" y="2982"/>
                  <a:pt x="122" y="3226"/>
                  <a:pt x="122" y="3519"/>
                </a:cubicBezTo>
                <a:lnTo>
                  <a:pt x="122" y="3838"/>
                </a:lnTo>
                <a:cubicBezTo>
                  <a:pt x="122" y="4131"/>
                  <a:pt x="317" y="4350"/>
                  <a:pt x="611" y="4399"/>
                </a:cubicBezTo>
                <a:lnTo>
                  <a:pt x="611" y="5891"/>
                </a:lnTo>
                <a:cubicBezTo>
                  <a:pt x="317" y="5914"/>
                  <a:pt x="122" y="6158"/>
                  <a:pt x="122" y="6452"/>
                </a:cubicBezTo>
                <a:lnTo>
                  <a:pt x="122" y="6770"/>
                </a:lnTo>
                <a:cubicBezTo>
                  <a:pt x="122" y="7064"/>
                  <a:pt x="317" y="7282"/>
                  <a:pt x="611" y="7331"/>
                </a:cubicBezTo>
                <a:lnTo>
                  <a:pt x="611" y="8823"/>
                </a:lnTo>
                <a:cubicBezTo>
                  <a:pt x="317" y="8846"/>
                  <a:pt x="122" y="9091"/>
                  <a:pt x="122" y="9384"/>
                </a:cubicBezTo>
                <a:lnTo>
                  <a:pt x="122" y="9703"/>
                </a:lnTo>
                <a:cubicBezTo>
                  <a:pt x="122" y="9996"/>
                  <a:pt x="317" y="10215"/>
                  <a:pt x="611" y="10264"/>
                </a:cubicBezTo>
                <a:lnTo>
                  <a:pt x="611" y="11730"/>
                </a:lnTo>
                <a:lnTo>
                  <a:pt x="415" y="11730"/>
                </a:lnTo>
                <a:cubicBezTo>
                  <a:pt x="196" y="11730"/>
                  <a:pt x="1" y="11925"/>
                  <a:pt x="1" y="12146"/>
                </a:cubicBezTo>
                <a:lnTo>
                  <a:pt x="1" y="13124"/>
                </a:lnTo>
                <a:cubicBezTo>
                  <a:pt x="1" y="13343"/>
                  <a:pt x="196" y="13538"/>
                  <a:pt x="415" y="13538"/>
                </a:cubicBezTo>
                <a:lnTo>
                  <a:pt x="6133" y="13538"/>
                </a:lnTo>
                <a:cubicBezTo>
                  <a:pt x="6256" y="13538"/>
                  <a:pt x="6377" y="13417"/>
                  <a:pt x="6377" y="13294"/>
                </a:cubicBezTo>
                <a:cubicBezTo>
                  <a:pt x="6377" y="13147"/>
                  <a:pt x="6256" y="13049"/>
                  <a:pt x="6133" y="13049"/>
                </a:cubicBezTo>
                <a:lnTo>
                  <a:pt x="489" y="13049"/>
                </a:lnTo>
                <a:lnTo>
                  <a:pt x="489" y="12218"/>
                </a:lnTo>
                <a:lnTo>
                  <a:pt x="16200" y="12218"/>
                </a:lnTo>
                <a:lnTo>
                  <a:pt x="16200" y="13049"/>
                </a:lnTo>
                <a:lnTo>
                  <a:pt x="7283" y="13049"/>
                </a:lnTo>
                <a:cubicBezTo>
                  <a:pt x="7136" y="13049"/>
                  <a:pt x="7038" y="13147"/>
                  <a:pt x="7038" y="13294"/>
                </a:cubicBezTo>
                <a:cubicBezTo>
                  <a:pt x="7038" y="13417"/>
                  <a:pt x="7136" y="13538"/>
                  <a:pt x="7283" y="13538"/>
                </a:cubicBezTo>
                <a:lnTo>
                  <a:pt x="16275" y="13538"/>
                </a:lnTo>
                <a:cubicBezTo>
                  <a:pt x="16494" y="13538"/>
                  <a:pt x="16689" y="13343"/>
                  <a:pt x="16689" y="13124"/>
                </a:cubicBezTo>
                <a:lnTo>
                  <a:pt x="16689" y="12146"/>
                </a:lnTo>
                <a:cubicBezTo>
                  <a:pt x="16689" y="11925"/>
                  <a:pt x="16494" y="11730"/>
                  <a:pt x="16275" y="11730"/>
                </a:cubicBezTo>
                <a:lnTo>
                  <a:pt x="16079" y="11730"/>
                </a:lnTo>
                <a:lnTo>
                  <a:pt x="16079" y="10264"/>
                </a:lnTo>
                <a:cubicBezTo>
                  <a:pt x="16347" y="10215"/>
                  <a:pt x="16568" y="9996"/>
                  <a:pt x="16568" y="9703"/>
                </a:cubicBezTo>
                <a:lnTo>
                  <a:pt x="16568" y="9384"/>
                </a:lnTo>
                <a:cubicBezTo>
                  <a:pt x="16568" y="9091"/>
                  <a:pt x="16347" y="8846"/>
                  <a:pt x="16079" y="8823"/>
                </a:cubicBezTo>
                <a:lnTo>
                  <a:pt x="16079" y="7331"/>
                </a:lnTo>
                <a:cubicBezTo>
                  <a:pt x="16347" y="7282"/>
                  <a:pt x="16568" y="7064"/>
                  <a:pt x="16568" y="6770"/>
                </a:cubicBezTo>
                <a:lnTo>
                  <a:pt x="16568" y="6452"/>
                </a:lnTo>
                <a:cubicBezTo>
                  <a:pt x="16568" y="6135"/>
                  <a:pt x="16324" y="5865"/>
                  <a:pt x="16005" y="5865"/>
                </a:cubicBezTo>
                <a:lnTo>
                  <a:pt x="14148" y="5865"/>
                </a:lnTo>
                <a:cubicBezTo>
                  <a:pt x="14027" y="5865"/>
                  <a:pt x="13904" y="5988"/>
                  <a:pt x="13904" y="6110"/>
                </a:cubicBezTo>
                <a:cubicBezTo>
                  <a:pt x="13904" y="6256"/>
                  <a:pt x="14027" y="6354"/>
                  <a:pt x="14148" y="6354"/>
                </a:cubicBezTo>
                <a:lnTo>
                  <a:pt x="16005" y="6354"/>
                </a:lnTo>
                <a:cubicBezTo>
                  <a:pt x="16054" y="6354"/>
                  <a:pt x="16079" y="6403"/>
                  <a:pt x="16079" y="6452"/>
                </a:cubicBezTo>
                <a:lnTo>
                  <a:pt x="16079" y="6770"/>
                </a:lnTo>
                <a:cubicBezTo>
                  <a:pt x="16079" y="6819"/>
                  <a:pt x="16054" y="6843"/>
                  <a:pt x="16005" y="6843"/>
                </a:cubicBezTo>
                <a:lnTo>
                  <a:pt x="10922" y="6843"/>
                </a:lnTo>
                <a:cubicBezTo>
                  <a:pt x="10874" y="6843"/>
                  <a:pt x="10825" y="6819"/>
                  <a:pt x="10825" y="6770"/>
                </a:cubicBezTo>
                <a:lnTo>
                  <a:pt x="10825" y="6452"/>
                </a:lnTo>
                <a:cubicBezTo>
                  <a:pt x="10825" y="6403"/>
                  <a:pt x="10874" y="6354"/>
                  <a:pt x="10922" y="6354"/>
                </a:cubicBezTo>
                <a:lnTo>
                  <a:pt x="13000" y="6354"/>
                </a:lnTo>
                <a:cubicBezTo>
                  <a:pt x="13147" y="6354"/>
                  <a:pt x="13245" y="6256"/>
                  <a:pt x="13245" y="6110"/>
                </a:cubicBezTo>
                <a:cubicBezTo>
                  <a:pt x="13245" y="5988"/>
                  <a:pt x="13147" y="5865"/>
                  <a:pt x="13000" y="5865"/>
                </a:cubicBezTo>
                <a:lnTo>
                  <a:pt x="10043" y="5865"/>
                </a:lnTo>
                <a:lnTo>
                  <a:pt x="10043" y="5523"/>
                </a:lnTo>
                <a:cubicBezTo>
                  <a:pt x="10043" y="5181"/>
                  <a:pt x="9775" y="4888"/>
                  <a:pt x="9433" y="4888"/>
                </a:cubicBezTo>
                <a:lnTo>
                  <a:pt x="8895" y="4888"/>
                </a:lnTo>
                <a:cubicBezTo>
                  <a:pt x="8553" y="4888"/>
                  <a:pt x="8260" y="5181"/>
                  <a:pt x="8260" y="5523"/>
                </a:cubicBezTo>
                <a:lnTo>
                  <a:pt x="8260" y="5865"/>
                </a:lnTo>
                <a:lnTo>
                  <a:pt x="7453" y="5865"/>
                </a:lnTo>
                <a:lnTo>
                  <a:pt x="7453" y="4815"/>
                </a:lnTo>
                <a:cubicBezTo>
                  <a:pt x="7453" y="4595"/>
                  <a:pt x="7625" y="4399"/>
                  <a:pt x="7844" y="4399"/>
                </a:cubicBezTo>
                <a:lnTo>
                  <a:pt x="8016" y="4399"/>
                </a:lnTo>
                <a:cubicBezTo>
                  <a:pt x="8332" y="4399"/>
                  <a:pt x="8577" y="4155"/>
                  <a:pt x="8577" y="3838"/>
                </a:cubicBezTo>
                <a:lnTo>
                  <a:pt x="8577" y="3519"/>
                </a:lnTo>
                <a:cubicBezTo>
                  <a:pt x="8577" y="3203"/>
                  <a:pt x="8332" y="2933"/>
                  <a:pt x="8016" y="2933"/>
                </a:cubicBezTo>
                <a:lnTo>
                  <a:pt x="7550" y="2933"/>
                </a:lnTo>
                <a:lnTo>
                  <a:pt x="7038" y="1443"/>
                </a:lnTo>
                <a:cubicBezTo>
                  <a:pt x="7283" y="1369"/>
                  <a:pt x="7453" y="1150"/>
                  <a:pt x="7453" y="906"/>
                </a:cubicBezTo>
                <a:lnTo>
                  <a:pt x="7453" y="587"/>
                </a:lnTo>
                <a:cubicBezTo>
                  <a:pt x="7453" y="270"/>
                  <a:pt x="7185" y="1"/>
                  <a:pt x="6866" y="1"/>
                </a:cubicBezTo>
                <a:lnTo>
                  <a:pt x="3862" y="1"/>
                </a:lnTo>
                <a:cubicBezTo>
                  <a:pt x="3715" y="1"/>
                  <a:pt x="3617" y="124"/>
                  <a:pt x="3617" y="245"/>
                </a:cubicBezTo>
                <a:cubicBezTo>
                  <a:pt x="3617" y="392"/>
                  <a:pt x="3715" y="489"/>
                  <a:pt x="3862" y="489"/>
                </a:cubicBezTo>
                <a:lnTo>
                  <a:pt x="6866" y="489"/>
                </a:lnTo>
                <a:cubicBezTo>
                  <a:pt x="6915" y="489"/>
                  <a:pt x="6964" y="538"/>
                  <a:pt x="6964" y="587"/>
                </a:cubicBezTo>
                <a:lnTo>
                  <a:pt x="6964" y="906"/>
                </a:lnTo>
                <a:cubicBezTo>
                  <a:pt x="6964" y="955"/>
                  <a:pt x="6915" y="978"/>
                  <a:pt x="6866" y="978"/>
                </a:cubicBezTo>
                <a:lnTo>
                  <a:pt x="685" y="978"/>
                </a:lnTo>
                <a:cubicBezTo>
                  <a:pt x="636" y="978"/>
                  <a:pt x="611" y="955"/>
                  <a:pt x="611" y="906"/>
                </a:cubicBezTo>
                <a:lnTo>
                  <a:pt x="611" y="587"/>
                </a:lnTo>
                <a:cubicBezTo>
                  <a:pt x="611" y="538"/>
                  <a:pt x="636" y="489"/>
                  <a:pt x="685" y="489"/>
                </a:cubicBezTo>
                <a:lnTo>
                  <a:pt x="2712" y="489"/>
                </a:lnTo>
                <a:cubicBezTo>
                  <a:pt x="2835" y="489"/>
                  <a:pt x="2956" y="392"/>
                  <a:pt x="2956" y="245"/>
                </a:cubicBezTo>
                <a:cubicBezTo>
                  <a:pt x="2956" y="124"/>
                  <a:pt x="2835" y="1"/>
                  <a:pt x="27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5665961D-D8E8-EB6C-2130-DB5B5DE8F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76"/>
    </mc:Choice>
    <mc:Fallback xmlns="">
      <p:transition spd="slow" advTm="15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05 - Analysis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703" name="Google Shape;703;p5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Calculate means, medians, and modes for numerical data to get a general overview of responses.</a:t>
            </a:r>
          </a:p>
        </p:txBody>
      </p:sp>
      <p:sp>
        <p:nvSpPr>
          <p:cNvPr id="704" name="Google Shape;704;p54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open-ended questions, categorize responses as positive, negative, </a:t>
            </a:r>
            <a:r>
              <a:rPr lang="en-US" dirty="0"/>
              <a:t>or </a:t>
            </a:r>
            <a:r>
              <a:rPr lang="en" dirty="0"/>
              <a:t>neutral to see trends. </a:t>
            </a:r>
            <a:endParaRPr dirty="0"/>
          </a:p>
        </p:txBody>
      </p:sp>
      <p:sp>
        <p:nvSpPr>
          <p:cNvPr id="705" name="Google Shape;705;p54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Identify common themes in responses to uncover underlying patterns in feedback. </a:t>
            </a:r>
            <a:endParaRPr dirty="0"/>
          </a:p>
        </p:txBody>
      </p:sp>
      <p:sp>
        <p:nvSpPr>
          <p:cNvPr id="706" name="Google Shape;706;p54"/>
          <p:cNvSpPr txBox="1">
            <a:spLocks noGrp="1"/>
          </p:cNvSpPr>
          <p:nvPr>
            <p:ph type="subTitle" idx="4"/>
          </p:nvPr>
        </p:nvSpPr>
        <p:spPr>
          <a:xfrm>
            <a:off x="5282451" y="3358100"/>
            <a:ext cx="2756318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responses to questions about changed perspectives or intentions to measure impact on attitudes and behaviors. </a:t>
            </a:r>
            <a:endParaRPr dirty="0"/>
          </a:p>
        </p:txBody>
      </p:sp>
      <p:sp>
        <p:nvSpPr>
          <p:cNvPr id="707" name="Google Shape;707;p54"/>
          <p:cNvSpPr txBox="1">
            <a:spLocks noGrp="1"/>
          </p:cNvSpPr>
          <p:nvPr>
            <p:ph type="subTitle" idx="5"/>
          </p:nvPr>
        </p:nvSpPr>
        <p:spPr>
          <a:xfrm>
            <a:off x="1344450" y="1459300"/>
            <a:ext cx="2875588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Descriptive Statistics</a:t>
            </a:r>
            <a:r>
              <a:rPr lang="en-US" sz="2400" dirty="0">
                <a:effectLst/>
                <a:latin typeface="Poppins" pitchFamily="2" charset="77"/>
                <a:cs typeface="Poppins" pitchFamily="2" charset="77"/>
              </a:rPr>
              <a:t> </a:t>
            </a: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08" name="Google Shape;708;p54"/>
          <p:cNvSpPr txBox="1">
            <a:spLocks noGrp="1"/>
          </p:cNvSpPr>
          <p:nvPr>
            <p:ph type="subTitle" idx="6"/>
          </p:nvPr>
        </p:nvSpPr>
        <p:spPr>
          <a:xfrm>
            <a:off x="5282450" y="1459300"/>
            <a:ext cx="2875588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Sentiment Analysis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09" name="Google Shape;709;p54"/>
          <p:cNvSpPr txBox="1">
            <a:spLocks noGrp="1"/>
          </p:cNvSpPr>
          <p:nvPr>
            <p:ph type="sub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Thematic Analysis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10" name="Google Shape;710;p54"/>
          <p:cNvSpPr txBox="1">
            <a:spLocks noGrp="1"/>
          </p:cNvSpPr>
          <p:nvPr>
            <p:ph type="subTitle" idx="8"/>
          </p:nvPr>
        </p:nvSpPr>
        <p:spPr>
          <a:xfrm>
            <a:off x="5282449" y="3043400"/>
            <a:ext cx="2875587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Impact Assessment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711" name="Google Shape;711;p54"/>
          <p:cNvGrpSpPr/>
          <p:nvPr/>
        </p:nvGrpSpPr>
        <p:grpSpPr>
          <a:xfrm>
            <a:off x="793130" y="1438578"/>
            <a:ext cx="447565" cy="324270"/>
            <a:chOff x="5612955" y="4066197"/>
            <a:chExt cx="447565" cy="324270"/>
          </a:xfrm>
        </p:grpSpPr>
        <p:sp>
          <p:nvSpPr>
            <p:cNvPr id="712" name="Google Shape;712;p54"/>
            <p:cNvSpPr/>
            <p:nvPr/>
          </p:nvSpPr>
          <p:spPr>
            <a:xfrm>
              <a:off x="5612955" y="4066197"/>
              <a:ext cx="391402" cy="324270"/>
            </a:xfrm>
            <a:custGeom>
              <a:avLst/>
              <a:gdLst/>
              <a:ahLst/>
              <a:cxnLst/>
              <a:rect l="l" t="t" r="r" b="b"/>
              <a:pathLst>
                <a:path w="14809" h="12269" extrusionOk="0">
                  <a:moveTo>
                    <a:pt x="7273" y="1474"/>
                  </a:moveTo>
                  <a:cubicBezTo>
                    <a:pt x="7481" y="1474"/>
                    <a:pt x="7669" y="1548"/>
                    <a:pt x="7820" y="1699"/>
                  </a:cubicBezTo>
                  <a:lnTo>
                    <a:pt x="8283" y="2162"/>
                  </a:lnTo>
                  <a:lnTo>
                    <a:pt x="6940" y="3116"/>
                  </a:lnTo>
                  <a:lnTo>
                    <a:pt x="6670" y="2846"/>
                  </a:lnTo>
                  <a:cubicBezTo>
                    <a:pt x="6500" y="2676"/>
                    <a:pt x="6426" y="2455"/>
                    <a:pt x="6451" y="2211"/>
                  </a:cubicBezTo>
                  <a:cubicBezTo>
                    <a:pt x="6475" y="1820"/>
                    <a:pt x="6793" y="1503"/>
                    <a:pt x="7184" y="1478"/>
                  </a:cubicBezTo>
                  <a:cubicBezTo>
                    <a:pt x="7214" y="1475"/>
                    <a:pt x="7244" y="1474"/>
                    <a:pt x="7273" y="1474"/>
                  </a:cubicBezTo>
                  <a:close/>
                  <a:moveTo>
                    <a:pt x="6279" y="5853"/>
                  </a:moveTo>
                  <a:lnTo>
                    <a:pt x="6647" y="6195"/>
                  </a:lnTo>
                  <a:lnTo>
                    <a:pt x="5865" y="6977"/>
                  </a:lnTo>
                  <a:lnTo>
                    <a:pt x="5523" y="6609"/>
                  </a:lnTo>
                  <a:lnTo>
                    <a:pt x="6279" y="5853"/>
                  </a:lnTo>
                  <a:close/>
                  <a:moveTo>
                    <a:pt x="4936" y="6733"/>
                  </a:moveTo>
                  <a:lnTo>
                    <a:pt x="5742" y="7538"/>
                  </a:lnTo>
                  <a:lnTo>
                    <a:pt x="5400" y="7905"/>
                  </a:lnTo>
                  <a:lnTo>
                    <a:pt x="4594" y="7098"/>
                  </a:lnTo>
                  <a:lnTo>
                    <a:pt x="4936" y="6733"/>
                  </a:lnTo>
                  <a:close/>
                  <a:moveTo>
                    <a:pt x="11446" y="1"/>
                  </a:moveTo>
                  <a:cubicBezTo>
                    <a:pt x="11366" y="1"/>
                    <a:pt x="11287" y="20"/>
                    <a:pt x="11215" y="61"/>
                  </a:cubicBezTo>
                  <a:lnTo>
                    <a:pt x="10384" y="673"/>
                  </a:lnTo>
                  <a:cubicBezTo>
                    <a:pt x="10263" y="745"/>
                    <a:pt x="10238" y="917"/>
                    <a:pt x="10312" y="1015"/>
                  </a:cubicBezTo>
                  <a:cubicBezTo>
                    <a:pt x="10354" y="1085"/>
                    <a:pt x="10431" y="1124"/>
                    <a:pt x="10506" y="1124"/>
                  </a:cubicBezTo>
                  <a:cubicBezTo>
                    <a:pt x="10560" y="1124"/>
                    <a:pt x="10613" y="1104"/>
                    <a:pt x="10654" y="1063"/>
                  </a:cubicBezTo>
                  <a:lnTo>
                    <a:pt x="11436" y="500"/>
                  </a:lnTo>
                  <a:lnTo>
                    <a:pt x="11974" y="1038"/>
                  </a:lnTo>
                  <a:lnTo>
                    <a:pt x="8797" y="5485"/>
                  </a:lnTo>
                  <a:cubicBezTo>
                    <a:pt x="8723" y="5609"/>
                    <a:pt x="8602" y="5681"/>
                    <a:pt x="8478" y="5755"/>
                  </a:cubicBezTo>
                  <a:lnTo>
                    <a:pt x="7575" y="6097"/>
                  </a:lnTo>
                  <a:cubicBezTo>
                    <a:pt x="7527" y="6121"/>
                    <a:pt x="7475" y="6132"/>
                    <a:pt x="7425" y="6132"/>
                  </a:cubicBezTo>
                  <a:cubicBezTo>
                    <a:pt x="7323" y="6132"/>
                    <a:pt x="7224" y="6088"/>
                    <a:pt x="7159" y="6023"/>
                  </a:cubicBezTo>
                  <a:lnTo>
                    <a:pt x="6451" y="5315"/>
                  </a:lnTo>
                  <a:cubicBezTo>
                    <a:pt x="6353" y="5218"/>
                    <a:pt x="6305" y="5046"/>
                    <a:pt x="6377" y="4924"/>
                  </a:cubicBezTo>
                  <a:lnTo>
                    <a:pt x="6744" y="4019"/>
                  </a:lnTo>
                  <a:cubicBezTo>
                    <a:pt x="6793" y="3873"/>
                    <a:pt x="6866" y="3775"/>
                    <a:pt x="6989" y="3677"/>
                  </a:cubicBezTo>
                  <a:lnTo>
                    <a:pt x="9726" y="1722"/>
                  </a:lnTo>
                  <a:cubicBezTo>
                    <a:pt x="9847" y="1650"/>
                    <a:pt x="9872" y="1503"/>
                    <a:pt x="9798" y="1380"/>
                  </a:cubicBezTo>
                  <a:cubicBezTo>
                    <a:pt x="9739" y="1321"/>
                    <a:pt x="9662" y="1289"/>
                    <a:pt x="9589" y="1289"/>
                  </a:cubicBezTo>
                  <a:cubicBezTo>
                    <a:pt x="9541" y="1289"/>
                    <a:pt x="9494" y="1303"/>
                    <a:pt x="9456" y="1331"/>
                  </a:cubicBezTo>
                  <a:lnTo>
                    <a:pt x="8674" y="1869"/>
                  </a:lnTo>
                  <a:lnTo>
                    <a:pt x="8162" y="1357"/>
                  </a:lnTo>
                  <a:cubicBezTo>
                    <a:pt x="7914" y="1109"/>
                    <a:pt x="7585" y="986"/>
                    <a:pt x="7248" y="986"/>
                  </a:cubicBezTo>
                  <a:cubicBezTo>
                    <a:pt x="7218" y="986"/>
                    <a:pt x="7189" y="987"/>
                    <a:pt x="7159" y="989"/>
                  </a:cubicBezTo>
                  <a:cubicBezTo>
                    <a:pt x="6524" y="1015"/>
                    <a:pt x="5986" y="1552"/>
                    <a:pt x="5963" y="2188"/>
                  </a:cubicBezTo>
                  <a:cubicBezTo>
                    <a:pt x="5937" y="2553"/>
                    <a:pt x="6060" y="2921"/>
                    <a:pt x="6328" y="3188"/>
                  </a:cubicBezTo>
                  <a:lnTo>
                    <a:pt x="6549" y="3409"/>
                  </a:lnTo>
                  <a:cubicBezTo>
                    <a:pt x="6426" y="3531"/>
                    <a:pt x="6353" y="3677"/>
                    <a:pt x="6279" y="3824"/>
                  </a:cubicBezTo>
                  <a:lnTo>
                    <a:pt x="5914" y="4729"/>
                  </a:lnTo>
                  <a:cubicBezTo>
                    <a:pt x="5816" y="4973"/>
                    <a:pt x="5839" y="5241"/>
                    <a:pt x="5963" y="5462"/>
                  </a:cubicBezTo>
                  <a:lnTo>
                    <a:pt x="5155" y="6267"/>
                  </a:lnTo>
                  <a:cubicBezTo>
                    <a:pt x="5106" y="6244"/>
                    <a:pt x="5034" y="6218"/>
                    <a:pt x="4936" y="6218"/>
                  </a:cubicBezTo>
                  <a:cubicBezTo>
                    <a:pt x="4838" y="6218"/>
                    <a:pt x="4741" y="6267"/>
                    <a:pt x="4666" y="6342"/>
                  </a:cubicBezTo>
                  <a:lnTo>
                    <a:pt x="4178" y="6805"/>
                  </a:lnTo>
                  <a:cubicBezTo>
                    <a:pt x="4080" y="6805"/>
                    <a:pt x="3982" y="6830"/>
                    <a:pt x="3910" y="6879"/>
                  </a:cubicBezTo>
                  <a:lnTo>
                    <a:pt x="2125" y="8296"/>
                  </a:lnTo>
                  <a:cubicBezTo>
                    <a:pt x="2027" y="8369"/>
                    <a:pt x="2004" y="8515"/>
                    <a:pt x="2076" y="8639"/>
                  </a:cubicBezTo>
                  <a:cubicBezTo>
                    <a:pt x="2131" y="8693"/>
                    <a:pt x="2201" y="8725"/>
                    <a:pt x="2269" y="8725"/>
                  </a:cubicBezTo>
                  <a:cubicBezTo>
                    <a:pt x="2323" y="8725"/>
                    <a:pt x="2375" y="8705"/>
                    <a:pt x="2418" y="8662"/>
                  </a:cubicBezTo>
                  <a:lnTo>
                    <a:pt x="4129" y="7319"/>
                  </a:lnTo>
                  <a:lnTo>
                    <a:pt x="5155" y="8345"/>
                  </a:lnTo>
                  <a:lnTo>
                    <a:pt x="2809" y="11326"/>
                  </a:lnTo>
                  <a:cubicBezTo>
                    <a:pt x="2585" y="11617"/>
                    <a:pt x="2233" y="11772"/>
                    <a:pt x="1878" y="11772"/>
                  </a:cubicBezTo>
                  <a:cubicBezTo>
                    <a:pt x="1577" y="11772"/>
                    <a:pt x="1275" y="11660"/>
                    <a:pt x="1050" y="11424"/>
                  </a:cubicBezTo>
                  <a:cubicBezTo>
                    <a:pt x="561" y="10984"/>
                    <a:pt x="610" y="10105"/>
                    <a:pt x="1148" y="9688"/>
                  </a:cubicBezTo>
                  <a:lnTo>
                    <a:pt x="1539" y="9372"/>
                  </a:lnTo>
                  <a:cubicBezTo>
                    <a:pt x="1636" y="9297"/>
                    <a:pt x="1662" y="9151"/>
                    <a:pt x="1564" y="9029"/>
                  </a:cubicBezTo>
                  <a:cubicBezTo>
                    <a:pt x="1522" y="8974"/>
                    <a:pt x="1457" y="8942"/>
                    <a:pt x="1387" y="8942"/>
                  </a:cubicBezTo>
                  <a:cubicBezTo>
                    <a:pt x="1333" y="8942"/>
                    <a:pt x="1275" y="8961"/>
                    <a:pt x="1222" y="9004"/>
                  </a:cubicBezTo>
                  <a:lnTo>
                    <a:pt x="855" y="9297"/>
                  </a:lnTo>
                  <a:cubicBezTo>
                    <a:pt x="98" y="9860"/>
                    <a:pt x="0" y="11106"/>
                    <a:pt x="708" y="11790"/>
                  </a:cubicBezTo>
                  <a:cubicBezTo>
                    <a:pt x="1004" y="12109"/>
                    <a:pt x="1434" y="12269"/>
                    <a:pt x="1868" y="12269"/>
                  </a:cubicBezTo>
                  <a:cubicBezTo>
                    <a:pt x="2363" y="12269"/>
                    <a:pt x="2864" y="12060"/>
                    <a:pt x="3177" y="11643"/>
                  </a:cubicBezTo>
                  <a:lnTo>
                    <a:pt x="5595" y="8564"/>
                  </a:lnTo>
                  <a:cubicBezTo>
                    <a:pt x="5669" y="8492"/>
                    <a:pt x="5693" y="8394"/>
                    <a:pt x="5669" y="8296"/>
                  </a:cubicBezTo>
                  <a:lnTo>
                    <a:pt x="6158" y="7831"/>
                  </a:lnTo>
                  <a:cubicBezTo>
                    <a:pt x="6230" y="7759"/>
                    <a:pt x="6256" y="7636"/>
                    <a:pt x="6256" y="7538"/>
                  </a:cubicBezTo>
                  <a:cubicBezTo>
                    <a:pt x="6256" y="7466"/>
                    <a:pt x="6256" y="7391"/>
                    <a:pt x="6207" y="7319"/>
                  </a:cubicBezTo>
                  <a:lnTo>
                    <a:pt x="7012" y="6512"/>
                  </a:lnTo>
                  <a:cubicBezTo>
                    <a:pt x="7135" y="6586"/>
                    <a:pt x="7282" y="6635"/>
                    <a:pt x="7429" y="6635"/>
                  </a:cubicBezTo>
                  <a:cubicBezTo>
                    <a:pt x="7526" y="6635"/>
                    <a:pt x="7648" y="6609"/>
                    <a:pt x="7745" y="6561"/>
                  </a:cubicBezTo>
                  <a:lnTo>
                    <a:pt x="8650" y="6195"/>
                  </a:lnTo>
                  <a:cubicBezTo>
                    <a:pt x="8797" y="6146"/>
                    <a:pt x="8944" y="6048"/>
                    <a:pt x="9065" y="5925"/>
                  </a:cubicBezTo>
                  <a:lnTo>
                    <a:pt x="9628" y="6488"/>
                  </a:lnTo>
                  <a:cubicBezTo>
                    <a:pt x="9677" y="6537"/>
                    <a:pt x="9749" y="6561"/>
                    <a:pt x="9798" y="6561"/>
                  </a:cubicBezTo>
                  <a:cubicBezTo>
                    <a:pt x="9872" y="6561"/>
                    <a:pt x="9921" y="6537"/>
                    <a:pt x="9970" y="6488"/>
                  </a:cubicBezTo>
                  <a:cubicBezTo>
                    <a:pt x="10068" y="6390"/>
                    <a:pt x="10068" y="6244"/>
                    <a:pt x="9970" y="6146"/>
                  </a:cubicBezTo>
                  <a:lnTo>
                    <a:pt x="9358" y="5534"/>
                  </a:lnTo>
                  <a:lnTo>
                    <a:pt x="10312" y="4191"/>
                  </a:lnTo>
                  <a:lnTo>
                    <a:pt x="11557" y="5436"/>
                  </a:lnTo>
                  <a:cubicBezTo>
                    <a:pt x="11606" y="5485"/>
                    <a:pt x="11655" y="5511"/>
                    <a:pt x="11729" y="5511"/>
                  </a:cubicBezTo>
                  <a:cubicBezTo>
                    <a:pt x="11778" y="5511"/>
                    <a:pt x="11851" y="5485"/>
                    <a:pt x="11899" y="5436"/>
                  </a:cubicBezTo>
                  <a:cubicBezTo>
                    <a:pt x="11997" y="5339"/>
                    <a:pt x="11997" y="5192"/>
                    <a:pt x="11899" y="5094"/>
                  </a:cubicBezTo>
                  <a:lnTo>
                    <a:pt x="10605" y="3800"/>
                  </a:lnTo>
                  <a:lnTo>
                    <a:pt x="11557" y="2455"/>
                  </a:lnTo>
                  <a:lnTo>
                    <a:pt x="14368" y="5290"/>
                  </a:lnTo>
                  <a:cubicBezTo>
                    <a:pt x="14417" y="5339"/>
                    <a:pt x="14490" y="5339"/>
                    <a:pt x="14538" y="5339"/>
                  </a:cubicBezTo>
                  <a:cubicBezTo>
                    <a:pt x="14613" y="5339"/>
                    <a:pt x="14685" y="5339"/>
                    <a:pt x="14734" y="5290"/>
                  </a:cubicBezTo>
                  <a:cubicBezTo>
                    <a:pt x="14808" y="5192"/>
                    <a:pt x="14808" y="5022"/>
                    <a:pt x="14734" y="4924"/>
                  </a:cubicBezTo>
                  <a:lnTo>
                    <a:pt x="11851" y="2064"/>
                  </a:lnTo>
                  <a:lnTo>
                    <a:pt x="12414" y="1259"/>
                  </a:lnTo>
                  <a:cubicBezTo>
                    <a:pt x="12535" y="1112"/>
                    <a:pt x="12511" y="868"/>
                    <a:pt x="12365" y="745"/>
                  </a:cubicBezTo>
                  <a:lnTo>
                    <a:pt x="11753" y="110"/>
                  </a:lnTo>
                  <a:cubicBezTo>
                    <a:pt x="11667" y="39"/>
                    <a:pt x="11557" y="1"/>
                    <a:pt x="1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4"/>
            <p:cNvSpPr/>
            <p:nvPr/>
          </p:nvSpPr>
          <p:spPr>
            <a:xfrm>
              <a:off x="5886109" y="4216187"/>
              <a:ext cx="174412" cy="86770"/>
            </a:xfrm>
            <a:custGeom>
              <a:avLst/>
              <a:gdLst/>
              <a:ahLst/>
              <a:cxnLst/>
              <a:rect l="l" t="t" r="r" b="b"/>
              <a:pathLst>
                <a:path w="6599" h="3283" extrusionOk="0">
                  <a:moveTo>
                    <a:pt x="5023" y="0"/>
                  </a:moveTo>
                  <a:cubicBezTo>
                    <a:pt x="4955" y="0"/>
                    <a:pt x="4888" y="19"/>
                    <a:pt x="4839" y="55"/>
                  </a:cubicBezTo>
                  <a:cubicBezTo>
                    <a:pt x="4766" y="152"/>
                    <a:pt x="4766" y="324"/>
                    <a:pt x="4839" y="422"/>
                  </a:cubicBezTo>
                  <a:lnTo>
                    <a:pt x="5842" y="1400"/>
                  </a:lnTo>
                  <a:cubicBezTo>
                    <a:pt x="6012" y="1570"/>
                    <a:pt x="6086" y="1791"/>
                    <a:pt x="6086" y="2035"/>
                  </a:cubicBezTo>
                  <a:cubicBezTo>
                    <a:pt x="6061" y="2426"/>
                    <a:pt x="5718" y="2768"/>
                    <a:pt x="5327" y="2791"/>
                  </a:cubicBezTo>
                  <a:cubicBezTo>
                    <a:pt x="5083" y="2791"/>
                    <a:pt x="4864" y="2719"/>
                    <a:pt x="4692" y="2547"/>
                  </a:cubicBezTo>
                  <a:lnTo>
                    <a:pt x="4155" y="2010"/>
                  </a:lnTo>
                  <a:cubicBezTo>
                    <a:pt x="3887" y="1742"/>
                    <a:pt x="3519" y="1570"/>
                    <a:pt x="3105" y="1570"/>
                  </a:cubicBezTo>
                  <a:cubicBezTo>
                    <a:pt x="2714" y="1570"/>
                    <a:pt x="2346" y="1742"/>
                    <a:pt x="2079" y="2010"/>
                  </a:cubicBezTo>
                  <a:cubicBezTo>
                    <a:pt x="1956" y="2132"/>
                    <a:pt x="1791" y="2193"/>
                    <a:pt x="1626" y="2193"/>
                  </a:cubicBezTo>
                  <a:cubicBezTo>
                    <a:pt x="1461" y="2193"/>
                    <a:pt x="1296" y="2132"/>
                    <a:pt x="1173" y="2010"/>
                  </a:cubicBezTo>
                  <a:lnTo>
                    <a:pt x="440" y="1276"/>
                  </a:lnTo>
                  <a:cubicBezTo>
                    <a:pt x="391" y="1228"/>
                    <a:pt x="330" y="1203"/>
                    <a:pt x="269" y="1203"/>
                  </a:cubicBezTo>
                  <a:cubicBezTo>
                    <a:pt x="208" y="1203"/>
                    <a:pt x="147" y="1228"/>
                    <a:pt x="98" y="1276"/>
                  </a:cubicBezTo>
                  <a:cubicBezTo>
                    <a:pt x="1" y="1374"/>
                    <a:pt x="1" y="1521"/>
                    <a:pt x="98" y="1619"/>
                  </a:cubicBezTo>
                  <a:lnTo>
                    <a:pt x="831" y="2352"/>
                  </a:lnTo>
                  <a:cubicBezTo>
                    <a:pt x="1051" y="2572"/>
                    <a:pt x="1339" y="2682"/>
                    <a:pt x="1626" y="2682"/>
                  </a:cubicBezTo>
                  <a:cubicBezTo>
                    <a:pt x="1913" y="2682"/>
                    <a:pt x="2201" y="2572"/>
                    <a:pt x="2421" y="2352"/>
                  </a:cubicBezTo>
                  <a:cubicBezTo>
                    <a:pt x="2591" y="2182"/>
                    <a:pt x="2860" y="2058"/>
                    <a:pt x="3105" y="2058"/>
                  </a:cubicBezTo>
                  <a:cubicBezTo>
                    <a:pt x="3373" y="2058"/>
                    <a:pt x="3617" y="2182"/>
                    <a:pt x="3812" y="2352"/>
                  </a:cubicBezTo>
                  <a:lnTo>
                    <a:pt x="4350" y="2889"/>
                  </a:lnTo>
                  <a:cubicBezTo>
                    <a:pt x="4578" y="3118"/>
                    <a:pt x="4914" y="3283"/>
                    <a:pt x="5276" y="3283"/>
                  </a:cubicBezTo>
                  <a:cubicBezTo>
                    <a:pt x="5302" y="3283"/>
                    <a:pt x="5327" y="3282"/>
                    <a:pt x="5353" y="3280"/>
                  </a:cubicBezTo>
                  <a:cubicBezTo>
                    <a:pt x="6012" y="3231"/>
                    <a:pt x="6526" y="2719"/>
                    <a:pt x="6575" y="2058"/>
                  </a:cubicBezTo>
                  <a:cubicBezTo>
                    <a:pt x="6598" y="1693"/>
                    <a:pt x="6451" y="1325"/>
                    <a:pt x="6184" y="1058"/>
                  </a:cubicBezTo>
                  <a:lnTo>
                    <a:pt x="5206" y="55"/>
                  </a:lnTo>
                  <a:cubicBezTo>
                    <a:pt x="5157" y="19"/>
                    <a:pt x="5090" y="0"/>
                    <a:pt x="5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4"/>
            <p:cNvSpPr/>
            <p:nvPr/>
          </p:nvSpPr>
          <p:spPr>
            <a:xfrm>
              <a:off x="5672978" y="4300921"/>
              <a:ext cx="35575" cy="34253"/>
            </a:xfrm>
            <a:custGeom>
              <a:avLst/>
              <a:gdLst/>
              <a:ahLst/>
              <a:cxnLst/>
              <a:rect l="l" t="t" r="r" b="b"/>
              <a:pathLst>
                <a:path w="1346" h="1296" extrusionOk="0">
                  <a:moveTo>
                    <a:pt x="1077" y="1"/>
                  </a:moveTo>
                  <a:cubicBezTo>
                    <a:pt x="1016" y="1"/>
                    <a:pt x="955" y="25"/>
                    <a:pt x="906" y="74"/>
                  </a:cubicBezTo>
                  <a:lnTo>
                    <a:pt x="99" y="882"/>
                  </a:lnTo>
                  <a:cubicBezTo>
                    <a:pt x="1" y="979"/>
                    <a:pt x="1" y="1149"/>
                    <a:pt x="99" y="1247"/>
                  </a:cubicBezTo>
                  <a:cubicBezTo>
                    <a:pt x="147" y="1273"/>
                    <a:pt x="196" y="1296"/>
                    <a:pt x="271" y="1296"/>
                  </a:cubicBezTo>
                  <a:cubicBezTo>
                    <a:pt x="319" y="1296"/>
                    <a:pt x="392" y="1273"/>
                    <a:pt x="441" y="1247"/>
                  </a:cubicBezTo>
                  <a:lnTo>
                    <a:pt x="1248" y="416"/>
                  </a:lnTo>
                  <a:cubicBezTo>
                    <a:pt x="1346" y="319"/>
                    <a:pt x="1346" y="172"/>
                    <a:pt x="1248" y="74"/>
                  </a:cubicBezTo>
                  <a:cubicBezTo>
                    <a:pt x="1199" y="25"/>
                    <a:pt x="1138" y="1"/>
                    <a:pt x="1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54"/>
          <p:cNvGrpSpPr/>
          <p:nvPr/>
        </p:nvGrpSpPr>
        <p:grpSpPr>
          <a:xfrm>
            <a:off x="796355" y="2970268"/>
            <a:ext cx="441117" cy="441090"/>
            <a:chOff x="6329816" y="4007760"/>
            <a:chExt cx="441117" cy="441090"/>
          </a:xfrm>
        </p:grpSpPr>
        <p:sp>
          <p:nvSpPr>
            <p:cNvPr id="716" name="Google Shape;716;p54"/>
            <p:cNvSpPr/>
            <p:nvPr/>
          </p:nvSpPr>
          <p:spPr>
            <a:xfrm>
              <a:off x="6329816" y="4007760"/>
              <a:ext cx="100117" cy="56851"/>
            </a:xfrm>
            <a:custGeom>
              <a:avLst/>
              <a:gdLst/>
              <a:ahLst/>
              <a:cxnLst/>
              <a:rect l="l" t="t" r="r" b="b"/>
              <a:pathLst>
                <a:path w="3788" h="2151" extrusionOk="0">
                  <a:moveTo>
                    <a:pt x="1662" y="489"/>
                  </a:moveTo>
                  <a:lnTo>
                    <a:pt x="1662" y="1662"/>
                  </a:lnTo>
                  <a:lnTo>
                    <a:pt x="489" y="1662"/>
                  </a:lnTo>
                  <a:lnTo>
                    <a:pt x="489" y="489"/>
                  </a:lnTo>
                  <a:close/>
                  <a:moveTo>
                    <a:pt x="415" y="0"/>
                  </a:moveTo>
                  <a:cubicBezTo>
                    <a:pt x="196" y="0"/>
                    <a:pt x="1" y="170"/>
                    <a:pt x="1" y="415"/>
                  </a:cubicBezTo>
                  <a:lnTo>
                    <a:pt x="1" y="1734"/>
                  </a:lnTo>
                  <a:cubicBezTo>
                    <a:pt x="1" y="1978"/>
                    <a:pt x="196" y="2150"/>
                    <a:pt x="415" y="2150"/>
                  </a:cubicBezTo>
                  <a:lnTo>
                    <a:pt x="1735" y="2150"/>
                  </a:lnTo>
                  <a:cubicBezTo>
                    <a:pt x="1979" y="2150"/>
                    <a:pt x="2151" y="1978"/>
                    <a:pt x="2151" y="1734"/>
                  </a:cubicBezTo>
                  <a:lnTo>
                    <a:pt x="2151" y="1320"/>
                  </a:lnTo>
                  <a:lnTo>
                    <a:pt x="3543" y="1320"/>
                  </a:lnTo>
                  <a:cubicBezTo>
                    <a:pt x="3689" y="1320"/>
                    <a:pt x="3787" y="1222"/>
                    <a:pt x="3787" y="1075"/>
                  </a:cubicBezTo>
                  <a:cubicBezTo>
                    <a:pt x="3787" y="929"/>
                    <a:pt x="3689" y="831"/>
                    <a:pt x="3543" y="831"/>
                  </a:cubicBezTo>
                  <a:lnTo>
                    <a:pt x="2151" y="831"/>
                  </a:lnTo>
                  <a:lnTo>
                    <a:pt x="2151" y="415"/>
                  </a:lnTo>
                  <a:cubicBezTo>
                    <a:pt x="2151" y="170"/>
                    <a:pt x="1979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4"/>
            <p:cNvSpPr/>
            <p:nvPr/>
          </p:nvSpPr>
          <p:spPr>
            <a:xfrm>
              <a:off x="6329816" y="4007760"/>
              <a:ext cx="441117" cy="248627"/>
            </a:xfrm>
            <a:custGeom>
              <a:avLst/>
              <a:gdLst/>
              <a:ahLst/>
              <a:cxnLst/>
              <a:rect l="l" t="t" r="r" b="b"/>
              <a:pathLst>
                <a:path w="16690" h="9407" extrusionOk="0">
                  <a:moveTo>
                    <a:pt x="8332" y="489"/>
                  </a:moveTo>
                  <a:cubicBezTo>
                    <a:pt x="8674" y="489"/>
                    <a:pt x="8919" y="757"/>
                    <a:pt x="8919" y="1075"/>
                  </a:cubicBezTo>
                  <a:cubicBezTo>
                    <a:pt x="8919" y="1392"/>
                    <a:pt x="8674" y="1662"/>
                    <a:pt x="8332" y="1662"/>
                  </a:cubicBezTo>
                  <a:cubicBezTo>
                    <a:pt x="8016" y="1662"/>
                    <a:pt x="7746" y="1392"/>
                    <a:pt x="7746" y="1075"/>
                  </a:cubicBezTo>
                  <a:cubicBezTo>
                    <a:pt x="7746" y="757"/>
                    <a:pt x="8016" y="489"/>
                    <a:pt x="8332" y="489"/>
                  </a:cubicBezTo>
                  <a:close/>
                  <a:moveTo>
                    <a:pt x="16200" y="489"/>
                  </a:moveTo>
                  <a:lnTo>
                    <a:pt x="16200" y="1662"/>
                  </a:lnTo>
                  <a:lnTo>
                    <a:pt x="15028" y="1662"/>
                  </a:lnTo>
                  <a:lnTo>
                    <a:pt x="15028" y="489"/>
                  </a:lnTo>
                  <a:close/>
                  <a:moveTo>
                    <a:pt x="1076" y="7745"/>
                  </a:moveTo>
                  <a:cubicBezTo>
                    <a:pt x="1393" y="7745"/>
                    <a:pt x="1662" y="8015"/>
                    <a:pt x="1662" y="8332"/>
                  </a:cubicBezTo>
                  <a:cubicBezTo>
                    <a:pt x="1662" y="8674"/>
                    <a:pt x="1393" y="8918"/>
                    <a:pt x="1076" y="8918"/>
                  </a:cubicBezTo>
                  <a:cubicBezTo>
                    <a:pt x="757" y="8918"/>
                    <a:pt x="489" y="8674"/>
                    <a:pt x="489" y="8332"/>
                  </a:cubicBezTo>
                  <a:cubicBezTo>
                    <a:pt x="489" y="8015"/>
                    <a:pt x="757" y="7745"/>
                    <a:pt x="1076" y="7745"/>
                  </a:cubicBezTo>
                  <a:close/>
                  <a:moveTo>
                    <a:pt x="8332" y="0"/>
                  </a:moveTo>
                  <a:cubicBezTo>
                    <a:pt x="7844" y="0"/>
                    <a:pt x="7404" y="366"/>
                    <a:pt x="7306" y="831"/>
                  </a:cubicBezTo>
                  <a:lnTo>
                    <a:pt x="4692" y="831"/>
                  </a:lnTo>
                  <a:cubicBezTo>
                    <a:pt x="4546" y="831"/>
                    <a:pt x="4448" y="929"/>
                    <a:pt x="4448" y="1075"/>
                  </a:cubicBezTo>
                  <a:cubicBezTo>
                    <a:pt x="4448" y="1222"/>
                    <a:pt x="4546" y="1320"/>
                    <a:pt x="4692" y="1320"/>
                  </a:cubicBezTo>
                  <a:lnTo>
                    <a:pt x="5670" y="1320"/>
                  </a:lnTo>
                  <a:cubicBezTo>
                    <a:pt x="4692" y="1685"/>
                    <a:pt x="3787" y="2272"/>
                    <a:pt x="3031" y="3030"/>
                  </a:cubicBezTo>
                  <a:cubicBezTo>
                    <a:pt x="1881" y="4178"/>
                    <a:pt x="1125" y="5669"/>
                    <a:pt x="904" y="7282"/>
                  </a:cubicBezTo>
                  <a:cubicBezTo>
                    <a:pt x="392" y="7354"/>
                    <a:pt x="1" y="7794"/>
                    <a:pt x="1" y="8332"/>
                  </a:cubicBezTo>
                  <a:cubicBezTo>
                    <a:pt x="1" y="8944"/>
                    <a:pt x="489" y="9407"/>
                    <a:pt x="1076" y="9407"/>
                  </a:cubicBezTo>
                  <a:cubicBezTo>
                    <a:pt x="1662" y="9407"/>
                    <a:pt x="2151" y="8944"/>
                    <a:pt x="2151" y="8332"/>
                  </a:cubicBezTo>
                  <a:cubicBezTo>
                    <a:pt x="2151" y="7868"/>
                    <a:pt x="1832" y="7452"/>
                    <a:pt x="1393" y="7305"/>
                  </a:cubicBezTo>
                  <a:cubicBezTo>
                    <a:pt x="1832" y="4275"/>
                    <a:pt x="4276" y="1832"/>
                    <a:pt x="7306" y="1392"/>
                  </a:cubicBezTo>
                  <a:cubicBezTo>
                    <a:pt x="7453" y="1832"/>
                    <a:pt x="7869" y="2150"/>
                    <a:pt x="8332" y="2150"/>
                  </a:cubicBezTo>
                  <a:cubicBezTo>
                    <a:pt x="8821" y="2150"/>
                    <a:pt x="9237" y="1832"/>
                    <a:pt x="9359" y="1392"/>
                  </a:cubicBezTo>
                  <a:cubicBezTo>
                    <a:pt x="10776" y="1587"/>
                    <a:pt x="12072" y="2223"/>
                    <a:pt x="13122" y="3200"/>
                  </a:cubicBezTo>
                  <a:cubicBezTo>
                    <a:pt x="13148" y="3226"/>
                    <a:pt x="13209" y="3253"/>
                    <a:pt x="13280" y="3253"/>
                  </a:cubicBezTo>
                  <a:cubicBezTo>
                    <a:pt x="13340" y="3253"/>
                    <a:pt x="13407" y="3233"/>
                    <a:pt x="13464" y="3177"/>
                  </a:cubicBezTo>
                  <a:cubicBezTo>
                    <a:pt x="13561" y="3079"/>
                    <a:pt x="13538" y="2932"/>
                    <a:pt x="13440" y="2835"/>
                  </a:cubicBezTo>
                  <a:cubicBezTo>
                    <a:pt x="12731" y="2174"/>
                    <a:pt x="11900" y="1662"/>
                    <a:pt x="11020" y="1320"/>
                  </a:cubicBezTo>
                  <a:lnTo>
                    <a:pt x="14539" y="1320"/>
                  </a:lnTo>
                  <a:lnTo>
                    <a:pt x="14539" y="1734"/>
                  </a:lnTo>
                  <a:cubicBezTo>
                    <a:pt x="14539" y="1978"/>
                    <a:pt x="14711" y="2150"/>
                    <a:pt x="14930" y="2150"/>
                  </a:cubicBezTo>
                  <a:lnTo>
                    <a:pt x="16275" y="2150"/>
                  </a:lnTo>
                  <a:cubicBezTo>
                    <a:pt x="16494" y="2150"/>
                    <a:pt x="16689" y="1978"/>
                    <a:pt x="16689" y="1734"/>
                  </a:cubicBezTo>
                  <a:lnTo>
                    <a:pt x="16689" y="415"/>
                  </a:lnTo>
                  <a:cubicBezTo>
                    <a:pt x="16689" y="170"/>
                    <a:pt x="16494" y="0"/>
                    <a:pt x="16275" y="0"/>
                  </a:cubicBezTo>
                  <a:lnTo>
                    <a:pt x="14930" y="0"/>
                  </a:lnTo>
                  <a:cubicBezTo>
                    <a:pt x="14711" y="0"/>
                    <a:pt x="14539" y="170"/>
                    <a:pt x="14539" y="415"/>
                  </a:cubicBezTo>
                  <a:lnTo>
                    <a:pt x="14539" y="831"/>
                  </a:lnTo>
                  <a:lnTo>
                    <a:pt x="9384" y="831"/>
                  </a:lnTo>
                  <a:cubicBezTo>
                    <a:pt x="9286" y="366"/>
                    <a:pt x="8846" y="0"/>
                    <a:pt x="8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4"/>
            <p:cNvSpPr/>
            <p:nvPr/>
          </p:nvSpPr>
          <p:spPr>
            <a:xfrm>
              <a:off x="6694074" y="4102961"/>
              <a:ext cx="76858" cy="153426"/>
            </a:xfrm>
            <a:custGeom>
              <a:avLst/>
              <a:gdLst/>
              <a:ahLst/>
              <a:cxnLst/>
              <a:rect l="l" t="t" r="r" b="b"/>
              <a:pathLst>
                <a:path w="2908" h="5805" extrusionOk="0">
                  <a:moveTo>
                    <a:pt x="1832" y="4143"/>
                  </a:moveTo>
                  <a:cubicBezTo>
                    <a:pt x="2151" y="4143"/>
                    <a:pt x="2418" y="4413"/>
                    <a:pt x="2418" y="4730"/>
                  </a:cubicBezTo>
                  <a:cubicBezTo>
                    <a:pt x="2418" y="5072"/>
                    <a:pt x="2151" y="5316"/>
                    <a:pt x="1832" y="5316"/>
                  </a:cubicBezTo>
                  <a:cubicBezTo>
                    <a:pt x="1515" y="5316"/>
                    <a:pt x="1246" y="5072"/>
                    <a:pt x="1246" y="4730"/>
                  </a:cubicBezTo>
                  <a:cubicBezTo>
                    <a:pt x="1246" y="4413"/>
                    <a:pt x="1515" y="4143"/>
                    <a:pt x="1832" y="4143"/>
                  </a:cubicBezTo>
                  <a:close/>
                  <a:moveTo>
                    <a:pt x="279" y="1"/>
                  </a:moveTo>
                  <a:cubicBezTo>
                    <a:pt x="222" y="1"/>
                    <a:pt x="165" y="20"/>
                    <a:pt x="122" y="63"/>
                  </a:cubicBezTo>
                  <a:cubicBezTo>
                    <a:pt x="24" y="136"/>
                    <a:pt x="0" y="282"/>
                    <a:pt x="73" y="406"/>
                  </a:cubicBezTo>
                  <a:cubicBezTo>
                    <a:pt x="831" y="1358"/>
                    <a:pt x="1320" y="2507"/>
                    <a:pt x="1515" y="3703"/>
                  </a:cubicBezTo>
                  <a:cubicBezTo>
                    <a:pt x="1076" y="3850"/>
                    <a:pt x="757" y="4266"/>
                    <a:pt x="757" y="4730"/>
                  </a:cubicBezTo>
                  <a:cubicBezTo>
                    <a:pt x="757" y="5342"/>
                    <a:pt x="1246" y="5805"/>
                    <a:pt x="1832" y="5805"/>
                  </a:cubicBezTo>
                  <a:cubicBezTo>
                    <a:pt x="2418" y="5805"/>
                    <a:pt x="2907" y="5342"/>
                    <a:pt x="2907" y="4730"/>
                  </a:cubicBezTo>
                  <a:cubicBezTo>
                    <a:pt x="2907" y="4192"/>
                    <a:pt x="2516" y="3752"/>
                    <a:pt x="2004" y="3680"/>
                  </a:cubicBezTo>
                  <a:cubicBezTo>
                    <a:pt x="1809" y="2360"/>
                    <a:pt x="1294" y="1139"/>
                    <a:pt x="464" y="87"/>
                  </a:cubicBezTo>
                  <a:cubicBezTo>
                    <a:pt x="423" y="32"/>
                    <a:pt x="352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4"/>
            <p:cNvSpPr/>
            <p:nvPr/>
          </p:nvSpPr>
          <p:spPr>
            <a:xfrm>
              <a:off x="6458318" y="4077509"/>
              <a:ext cx="184111" cy="371342"/>
            </a:xfrm>
            <a:custGeom>
              <a:avLst/>
              <a:gdLst/>
              <a:ahLst/>
              <a:cxnLst/>
              <a:rect l="l" t="t" r="r" b="b"/>
              <a:pathLst>
                <a:path w="6966" h="14050" extrusionOk="0">
                  <a:moveTo>
                    <a:pt x="3470" y="489"/>
                  </a:moveTo>
                  <a:cubicBezTo>
                    <a:pt x="3617" y="489"/>
                    <a:pt x="3715" y="587"/>
                    <a:pt x="3715" y="733"/>
                  </a:cubicBezTo>
                  <a:cubicBezTo>
                    <a:pt x="3715" y="880"/>
                    <a:pt x="3617" y="978"/>
                    <a:pt x="3470" y="978"/>
                  </a:cubicBezTo>
                  <a:cubicBezTo>
                    <a:pt x="3349" y="978"/>
                    <a:pt x="3226" y="880"/>
                    <a:pt x="3226" y="733"/>
                  </a:cubicBezTo>
                  <a:cubicBezTo>
                    <a:pt x="3226" y="587"/>
                    <a:pt x="3349" y="489"/>
                    <a:pt x="3470" y="489"/>
                  </a:cubicBezTo>
                  <a:close/>
                  <a:moveTo>
                    <a:pt x="3470" y="5571"/>
                  </a:moveTo>
                  <a:cubicBezTo>
                    <a:pt x="3887" y="5571"/>
                    <a:pt x="4203" y="5888"/>
                    <a:pt x="4203" y="6305"/>
                  </a:cubicBezTo>
                  <a:cubicBezTo>
                    <a:pt x="4203" y="6696"/>
                    <a:pt x="3887" y="7012"/>
                    <a:pt x="3470" y="7012"/>
                  </a:cubicBezTo>
                  <a:cubicBezTo>
                    <a:pt x="3079" y="7012"/>
                    <a:pt x="2763" y="6696"/>
                    <a:pt x="2763" y="6305"/>
                  </a:cubicBezTo>
                  <a:cubicBezTo>
                    <a:pt x="2763" y="5888"/>
                    <a:pt x="3079" y="5571"/>
                    <a:pt x="3470" y="5571"/>
                  </a:cubicBezTo>
                  <a:close/>
                  <a:moveTo>
                    <a:pt x="5841" y="11997"/>
                  </a:moveTo>
                  <a:lnTo>
                    <a:pt x="5841" y="12535"/>
                  </a:lnTo>
                  <a:lnTo>
                    <a:pt x="5157" y="12535"/>
                  </a:lnTo>
                  <a:cubicBezTo>
                    <a:pt x="5034" y="12535"/>
                    <a:pt x="4913" y="12632"/>
                    <a:pt x="4913" y="12779"/>
                  </a:cubicBezTo>
                  <a:cubicBezTo>
                    <a:pt x="4913" y="12902"/>
                    <a:pt x="5034" y="13023"/>
                    <a:pt x="5157" y="13023"/>
                  </a:cubicBezTo>
                  <a:lnTo>
                    <a:pt x="5841" y="13023"/>
                  </a:lnTo>
                  <a:lnTo>
                    <a:pt x="5841" y="13463"/>
                  </a:lnTo>
                  <a:cubicBezTo>
                    <a:pt x="5841" y="13512"/>
                    <a:pt x="5816" y="13561"/>
                    <a:pt x="5767" y="13561"/>
                  </a:cubicBezTo>
                  <a:lnTo>
                    <a:pt x="1199" y="13561"/>
                  </a:lnTo>
                  <a:cubicBezTo>
                    <a:pt x="1150" y="13561"/>
                    <a:pt x="1124" y="13512"/>
                    <a:pt x="1124" y="13463"/>
                  </a:cubicBezTo>
                  <a:lnTo>
                    <a:pt x="1124" y="13023"/>
                  </a:lnTo>
                  <a:lnTo>
                    <a:pt x="3128" y="13023"/>
                  </a:lnTo>
                  <a:cubicBezTo>
                    <a:pt x="3275" y="13023"/>
                    <a:pt x="3373" y="12902"/>
                    <a:pt x="3373" y="12779"/>
                  </a:cubicBezTo>
                  <a:cubicBezTo>
                    <a:pt x="3373" y="12632"/>
                    <a:pt x="3275" y="12535"/>
                    <a:pt x="3128" y="12535"/>
                  </a:cubicBezTo>
                  <a:lnTo>
                    <a:pt x="1124" y="12535"/>
                  </a:lnTo>
                  <a:lnTo>
                    <a:pt x="1124" y="11997"/>
                  </a:lnTo>
                  <a:close/>
                  <a:moveTo>
                    <a:pt x="3470" y="0"/>
                  </a:moveTo>
                  <a:cubicBezTo>
                    <a:pt x="3079" y="0"/>
                    <a:pt x="2737" y="317"/>
                    <a:pt x="2737" y="733"/>
                  </a:cubicBezTo>
                  <a:cubicBezTo>
                    <a:pt x="2737" y="831"/>
                    <a:pt x="2763" y="903"/>
                    <a:pt x="2786" y="1001"/>
                  </a:cubicBezTo>
                  <a:lnTo>
                    <a:pt x="124" y="5937"/>
                  </a:lnTo>
                  <a:cubicBezTo>
                    <a:pt x="0" y="6158"/>
                    <a:pt x="26" y="6426"/>
                    <a:pt x="196" y="6598"/>
                  </a:cubicBezTo>
                  <a:cubicBezTo>
                    <a:pt x="391" y="6817"/>
                    <a:pt x="759" y="7257"/>
                    <a:pt x="1076" y="7843"/>
                  </a:cubicBezTo>
                  <a:cubicBezTo>
                    <a:pt x="1111" y="7913"/>
                    <a:pt x="1184" y="7971"/>
                    <a:pt x="1276" y="7971"/>
                  </a:cubicBezTo>
                  <a:cubicBezTo>
                    <a:pt x="1313" y="7971"/>
                    <a:pt x="1353" y="7962"/>
                    <a:pt x="1394" y="7941"/>
                  </a:cubicBezTo>
                  <a:cubicBezTo>
                    <a:pt x="1515" y="7892"/>
                    <a:pt x="1564" y="7745"/>
                    <a:pt x="1492" y="7624"/>
                  </a:cubicBezTo>
                  <a:cubicBezTo>
                    <a:pt x="1173" y="6963"/>
                    <a:pt x="759" y="6500"/>
                    <a:pt x="563" y="6256"/>
                  </a:cubicBezTo>
                  <a:cubicBezTo>
                    <a:pt x="538" y="6230"/>
                    <a:pt x="515" y="6207"/>
                    <a:pt x="538" y="6181"/>
                  </a:cubicBezTo>
                  <a:lnTo>
                    <a:pt x="3154" y="1392"/>
                  </a:lnTo>
                  <a:cubicBezTo>
                    <a:pt x="3177" y="1392"/>
                    <a:pt x="3202" y="1417"/>
                    <a:pt x="3226" y="1417"/>
                  </a:cubicBezTo>
                  <a:lnTo>
                    <a:pt x="3226" y="5106"/>
                  </a:lnTo>
                  <a:cubicBezTo>
                    <a:pt x="2688" y="5229"/>
                    <a:pt x="2274" y="5718"/>
                    <a:pt x="2274" y="6305"/>
                  </a:cubicBezTo>
                  <a:cubicBezTo>
                    <a:pt x="2274" y="6963"/>
                    <a:pt x="2811" y="7501"/>
                    <a:pt x="3470" y="7501"/>
                  </a:cubicBezTo>
                  <a:cubicBezTo>
                    <a:pt x="4154" y="7501"/>
                    <a:pt x="4692" y="6963"/>
                    <a:pt x="4692" y="6305"/>
                  </a:cubicBezTo>
                  <a:cubicBezTo>
                    <a:pt x="4692" y="5718"/>
                    <a:pt x="4278" y="5229"/>
                    <a:pt x="3715" y="5106"/>
                  </a:cubicBezTo>
                  <a:lnTo>
                    <a:pt x="3715" y="1417"/>
                  </a:lnTo>
                  <a:cubicBezTo>
                    <a:pt x="3763" y="1417"/>
                    <a:pt x="3789" y="1392"/>
                    <a:pt x="3812" y="1392"/>
                  </a:cubicBezTo>
                  <a:lnTo>
                    <a:pt x="6428" y="6181"/>
                  </a:lnTo>
                  <a:cubicBezTo>
                    <a:pt x="6428" y="6207"/>
                    <a:pt x="6428" y="6230"/>
                    <a:pt x="6403" y="6256"/>
                  </a:cubicBezTo>
                  <a:cubicBezTo>
                    <a:pt x="5963" y="6768"/>
                    <a:pt x="4888" y="8113"/>
                    <a:pt x="4888" y="9823"/>
                  </a:cubicBezTo>
                  <a:lnTo>
                    <a:pt x="4888" y="10361"/>
                  </a:lnTo>
                  <a:lnTo>
                    <a:pt x="4399" y="10361"/>
                  </a:lnTo>
                  <a:cubicBezTo>
                    <a:pt x="4252" y="10361"/>
                    <a:pt x="4154" y="10482"/>
                    <a:pt x="4154" y="10605"/>
                  </a:cubicBezTo>
                  <a:cubicBezTo>
                    <a:pt x="4154" y="10752"/>
                    <a:pt x="4252" y="10850"/>
                    <a:pt x="4399" y="10850"/>
                  </a:cubicBezTo>
                  <a:lnTo>
                    <a:pt x="6109" y="10850"/>
                  </a:lnTo>
                  <a:cubicBezTo>
                    <a:pt x="6207" y="10850"/>
                    <a:pt x="6305" y="10947"/>
                    <a:pt x="6305" y="11045"/>
                  </a:cubicBezTo>
                  <a:lnTo>
                    <a:pt x="6305" y="11338"/>
                  </a:lnTo>
                  <a:cubicBezTo>
                    <a:pt x="6305" y="11436"/>
                    <a:pt x="6207" y="11508"/>
                    <a:pt x="6109" y="11508"/>
                  </a:cubicBezTo>
                  <a:lnTo>
                    <a:pt x="831" y="11508"/>
                  </a:lnTo>
                  <a:cubicBezTo>
                    <a:pt x="733" y="11508"/>
                    <a:pt x="661" y="11436"/>
                    <a:pt x="661" y="11338"/>
                  </a:cubicBezTo>
                  <a:lnTo>
                    <a:pt x="661" y="11045"/>
                  </a:lnTo>
                  <a:cubicBezTo>
                    <a:pt x="661" y="10947"/>
                    <a:pt x="733" y="10850"/>
                    <a:pt x="831" y="10850"/>
                  </a:cubicBezTo>
                  <a:lnTo>
                    <a:pt x="3251" y="10850"/>
                  </a:lnTo>
                  <a:cubicBezTo>
                    <a:pt x="3398" y="10850"/>
                    <a:pt x="3496" y="10752"/>
                    <a:pt x="3496" y="10605"/>
                  </a:cubicBezTo>
                  <a:cubicBezTo>
                    <a:pt x="3496" y="10482"/>
                    <a:pt x="3398" y="10361"/>
                    <a:pt x="3251" y="10361"/>
                  </a:cubicBezTo>
                  <a:lnTo>
                    <a:pt x="2078" y="10361"/>
                  </a:lnTo>
                  <a:lnTo>
                    <a:pt x="2078" y="9823"/>
                  </a:lnTo>
                  <a:cubicBezTo>
                    <a:pt x="2078" y="9456"/>
                    <a:pt x="2030" y="9090"/>
                    <a:pt x="1932" y="8723"/>
                  </a:cubicBezTo>
                  <a:cubicBezTo>
                    <a:pt x="1910" y="8618"/>
                    <a:pt x="1796" y="8548"/>
                    <a:pt x="1688" y="8548"/>
                  </a:cubicBezTo>
                  <a:cubicBezTo>
                    <a:pt x="1671" y="8548"/>
                    <a:pt x="1655" y="8549"/>
                    <a:pt x="1639" y="8553"/>
                  </a:cubicBezTo>
                  <a:cubicBezTo>
                    <a:pt x="1515" y="8601"/>
                    <a:pt x="1418" y="8723"/>
                    <a:pt x="1467" y="8846"/>
                  </a:cubicBezTo>
                  <a:cubicBezTo>
                    <a:pt x="1541" y="9188"/>
                    <a:pt x="1590" y="9505"/>
                    <a:pt x="1590" y="9823"/>
                  </a:cubicBezTo>
                  <a:lnTo>
                    <a:pt x="1590" y="10361"/>
                  </a:lnTo>
                  <a:lnTo>
                    <a:pt x="831" y="10361"/>
                  </a:lnTo>
                  <a:cubicBezTo>
                    <a:pt x="466" y="10361"/>
                    <a:pt x="172" y="10678"/>
                    <a:pt x="172" y="11045"/>
                  </a:cubicBezTo>
                  <a:lnTo>
                    <a:pt x="172" y="11338"/>
                  </a:lnTo>
                  <a:cubicBezTo>
                    <a:pt x="172" y="11632"/>
                    <a:pt x="368" y="11876"/>
                    <a:pt x="636" y="11974"/>
                  </a:cubicBezTo>
                  <a:lnTo>
                    <a:pt x="636" y="13463"/>
                  </a:lnTo>
                  <a:cubicBezTo>
                    <a:pt x="636" y="13782"/>
                    <a:pt x="880" y="14050"/>
                    <a:pt x="1199" y="14050"/>
                  </a:cubicBezTo>
                  <a:lnTo>
                    <a:pt x="5767" y="14050"/>
                  </a:lnTo>
                  <a:cubicBezTo>
                    <a:pt x="6086" y="14050"/>
                    <a:pt x="6330" y="13782"/>
                    <a:pt x="6330" y="13463"/>
                  </a:cubicBezTo>
                  <a:lnTo>
                    <a:pt x="6330" y="11974"/>
                  </a:lnTo>
                  <a:cubicBezTo>
                    <a:pt x="6598" y="11876"/>
                    <a:pt x="6793" y="11632"/>
                    <a:pt x="6793" y="11338"/>
                  </a:cubicBezTo>
                  <a:lnTo>
                    <a:pt x="6793" y="11045"/>
                  </a:lnTo>
                  <a:cubicBezTo>
                    <a:pt x="6793" y="10678"/>
                    <a:pt x="6500" y="10361"/>
                    <a:pt x="6109" y="10361"/>
                  </a:cubicBezTo>
                  <a:lnTo>
                    <a:pt x="5376" y="10361"/>
                  </a:lnTo>
                  <a:lnTo>
                    <a:pt x="5376" y="9823"/>
                  </a:lnTo>
                  <a:cubicBezTo>
                    <a:pt x="5376" y="8283"/>
                    <a:pt x="6354" y="7061"/>
                    <a:pt x="6770" y="6598"/>
                  </a:cubicBezTo>
                  <a:cubicBezTo>
                    <a:pt x="6940" y="6426"/>
                    <a:pt x="6966" y="6158"/>
                    <a:pt x="6842" y="5937"/>
                  </a:cubicBezTo>
                  <a:lnTo>
                    <a:pt x="4154" y="1001"/>
                  </a:lnTo>
                  <a:cubicBezTo>
                    <a:pt x="4203" y="903"/>
                    <a:pt x="4203" y="831"/>
                    <a:pt x="4203" y="733"/>
                  </a:cubicBezTo>
                  <a:cubicBezTo>
                    <a:pt x="4203" y="317"/>
                    <a:pt x="3887" y="0"/>
                    <a:pt x="3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54"/>
          <p:cNvGrpSpPr/>
          <p:nvPr/>
        </p:nvGrpSpPr>
        <p:grpSpPr>
          <a:xfrm>
            <a:off x="4751028" y="1380168"/>
            <a:ext cx="441143" cy="441090"/>
            <a:chOff x="7040862" y="4007760"/>
            <a:chExt cx="441143" cy="441090"/>
          </a:xfrm>
        </p:grpSpPr>
        <p:sp>
          <p:nvSpPr>
            <p:cNvPr id="721" name="Google Shape;721;p54"/>
            <p:cNvSpPr/>
            <p:nvPr/>
          </p:nvSpPr>
          <p:spPr>
            <a:xfrm>
              <a:off x="7040862" y="4007760"/>
              <a:ext cx="441143" cy="441090"/>
            </a:xfrm>
            <a:custGeom>
              <a:avLst/>
              <a:gdLst/>
              <a:ahLst/>
              <a:cxnLst/>
              <a:rect l="l" t="t" r="r" b="b"/>
              <a:pathLst>
                <a:path w="16691" h="16689" extrusionOk="0">
                  <a:moveTo>
                    <a:pt x="8123" y="1055"/>
                  </a:moveTo>
                  <a:cubicBezTo>
                    <a:pt x="8246" y="1055"/>
                    <a:pt x="8370" y="1084"/>
                    <a:pt x="8480" y="1148"/>
                  </a:cubicBezTo>
                  <a:lnTo>
                    <a:pt x="11071" y="2639"/>
                  </a:lnTo>
                  <a:cubicBezTo>
                    <a:pt x="11413" y="2858"/>
                    <a:pt x="11534" y="3298"/>
                    <a:pt x="11338" y="3640"/>
                  </a:cubicBezTo>
                  <a:lnTo>
                    <a:pt x="10924" y="4350"/>
                  </a:lnTo>
                  <a:lnTo>
                    <a:pt x="7087" y="2125"/>
                  </a:lnTo>
                  <a:lnTo>
                    <a:pt x="7478" y="1417"/>
                  </a:lnTo>
                  <a:cubicBezTo>
                    <a:pt x="7610" y="1186"/>
                    <a:pt x="7866" y="1055"/>
                    <a:pt x="8123" y="1055"/>
                  </a:cubicBezTo>
                  <a:close/>
                  <a:moveTo>
                    <a:pt x="6842" y="2541"/>
                  </a:moveTo>
                  <a:lnTo>
                    <a:pt x="10680" y="4764"/>
                  </a:lnTo>
                  <a:lnTo>
                    <a:pt x="9800" y="6328"/>
                  </a:lnTo>
                  <a:lnTo>
                    <a:pt x="8993" y="5865"/>
                  </a:lnTo>
                  <a:cubicBezTo>
                    <a:pt x="8961" y="5841"/>
                    <a:pt x="8922" y="5830"/>
                    <a:pt x="8882" y="5830"/>
                  </a:cubicBezTo>
                  <a:cubicBezTo>
                    <a:pt x="8798" y="5830"/>
                    <a:pt x="8709" y="5879"/>
                    <a:pt x="8676" y="5962"/>
                  </a:cubicBezTo>
                  <a:cubicBezTo>
                    <a:pt x="8602" y="6084"/>
                    <a:pt x="8650" y="6230"/>
                    <a:pt x="8748" y="6279"/>
                  </a:cubicBezTo>
                  <a:lnTo>
                    <a:pt x="9556" y="6744"/>
                  </a:lnTo>
                  <a:lnTo>
                    <a:pt x="8822" y="8015"/>
                  </a:lnTo>
                  <a:lnTo>
                    <a:pt x="5425" y="6060"/>
                  </a:lnTo>
                  <a:lnTo>
                    <a:pt x="5425" y="4985"/>
                  </a:lnTo>
                  <a:lnTo>
                    <a:pt x="5695" y="4520"/>
                  </a:lnTo>
                  <a:lnTo>
                    <a:pt x="7771" y="5718"/>
                  </a:lnTo>
                  <a:cubicBezTo>
                    <a:pt x="7796" y="5742"/>
                    <a:pt x="7845" y="5742"/>
                    <a:pt x="7894" y="5742"/>
                  </a:cubicBezTo>
                  <a:cubicBezTo>
                    <a:pt x="7966" y="5742"/>
                    <a:pt x="8064" y="5718"/>
                    <a:pt x="8089" y="5620"/>
                  </a:cubicBezTo>
                  <a:cubicBezTo>
                    <a:pt x="8162" y="5523"/>
                    <a:pt x="8138" y="5351"/>
                    <a:pt x="8015" y="5302"/>
                  </a:cubicBezTo>
                  <a:lnTo>
                    <a:pt x="5939" y="4105"/>
                  </a:lnTo>
                  <a:lnTo>
                    <a:pt x="6842" y="2541"/>
                  </a:lnTo>
                  <a:close/>
                  <a:moveTo>
                    <a:pt x="5425" y="6621"/>
                  </a:moveTo>
                  <a:lnTo>
                    <a:pt x="8578" y="8429"/>
                  </a:lnTo>
                  <a:lnTo>
                    <a:pt x="7673" y="9993"/>
                  </a:lnTo>
                  <a:lnTo>
                    <a:pt x="5425" y="8699"/>
                  </a:lnTo>
                  <a:lnTo>
                    <a:pt x="5425" y="7745"/>
                  </a:lnTo>
                  <a:lnTo>
                    <a:pt x="6281" y="8234"/>
                  </a:lnTo>
                  <a:cubicBezTo>
                    <a:pt x="6330" y="8259"/>
                    <a:pt x="6354" y="8283"/>
                    <a:pt x="6402" y="8283"/>
                  </a:cubicBezTo>
                  <a:cubicBezTo>
                    <a:pt x="6500" y="8283"/>
                    <a:pt x="6574" y="8234"/>
                    <a:pt x="6623" y="8162"/>
                  </a:cubicBezTo>
                  <a:cubicBezTo>
                    <a:pt x="6696" y="8038"/>
                    <a:pt x="6647" y="7892"/>
                    <a:pt x="6526" y="7820"/>
                  </a:cubicBezTo>
                  <a:lnTo>
                    <a:pt x="5425" y="7184"/>
                  </a:lnTo>
                  <a:lnTo>
                    <a:pt x="5425" y="6621"/>
                  </a:lnTo>
                  <a:close/>
                  <a:moveTo>
                    <a:pt x="12097" y="5767"/>
                  </a:moveTo>
                  <a:lnTo>
                    <a:pt x="14319" y="9628"/>
                  </a:lnTo>
                  <a:lnTo>
                    <a:pt x="12781" y="10507"/>
                  </a:lnTo>
                  <a:lnTo>
                    <a:pt x="10556" y="6670"/>
                  </a:lnTo>
                  <a:lnTo>
                    <a:pt x="12097" y="5767"/>
                  </a:lnTo>
                  <a:close/>
                  <a:moveTo>
                    <a:pt x="10117" y="6914"/>
                  </a:moveTo>
                  <a:lnTo>
                    <a:pt x="12341" y="10752"/>
                  </a:lnTo>
                  <a:lnTo>
                    <a:pt x="11071" y="11485"/>
                  </a:lnTo>
                  <a:lnTo>
                    <a:pt x="9213" y="8283"/>
                  </a:lnTo>
                  <a:lnTo>
                    <a:pt x="9947" y="7012"/>
                  </a:lnTo>
                  <a:lnTo>
                    <a:pt x="10117" y="6914"/>
                  </a:lnTo>
                  <a:close/>
                  <a:moveTo>
                    <a:pt x="5425" y="9260"/>
                  </a:moveTo>
                  <a:lnTo>
                    <a:pt x="7429" y="10410"/>
                  </a:lnTo>
                  <a:lnTo>
                    <a:pt x="6696" y="11680"/>
                  </a:lnTo>
                  <a:lnTo>
                    <a:pt x="5425" y="10947"/>
                  </a:lnTo>
                  <a:lnTo>
                    <a:pt x="5425" y="9260"/>
                  </a:lnTo>
                  <a:close/>
                  <a:moveTo>
                    <a:pt x="8944" y="8772"/>
                  </a:moveTo>
                  <a:lnTo>
                    <a:pt x="10654" y="11729"/>
                  </a:lnTo>
                  <a:lnTo>
                    <a:pt x="9116" y="12632"/>
                  </a:lnTo>
                  <a:lnTo>
                    <a:pt x="7917" y="10556"/>
                  </a:lnTo>
                  <a:lnTo>
                    <a:pt x="8383" y="9725"/>
                  </a:lnTo>
                  <a:lnTo>
                    <a:pt x="8774" y="10433"/>
                  </a:lnTo>
                  <a:cubicBezTo>
                    <a:pt x="8822" y="10507"/>
                    <a:pt x="8920" y="10556"/>
                    <a:pt x="8993" y="10556"/>
                  </a:cubicBezTo>
                  <a:cubicBezTo>
                    <a:pt x="9041" y="10556"/>
                    <a:pt x="9067" y="10531"/>
                    <a:pt x="9116" y="10531"/>
                  </a:cubicBezTo>
                  <a:cubicBezTo>
                    <a:pt x="9237" y="10459"/>
                    <a:pt x="9262" y="10312"/>
                    <a:pt x="9213" y="10189"/>
                  </a:cubicBezTo>
                  <a:lnTo>
                    <a:pt x="8650" y="9237"/>
                  </a:lnTo>
                  <a:lnTo>
                    <a:pt x="8944" y="8772"/>
                  </a:lnTo>
                  <a:close/>
                  <a:moveTo>
                    <a:pt x="7624" y="11045"/>
                  </a:moveTo>
                  <a:lnTo>
                    <a:pt x="8676" y="12877"/>
                  </a:lnTo>
                  <a:lnTo>
                    <a:pt x="7405" y="13610"/>
                  </a:lnTo>
                  <a:lnTo>
                    <a:pt x="6770" y="12511"/>
                  </a:lnTo>
                  <a:lnTo>
                    <a:pt x="7624" y="11045"/>
                  </a:lnTo>
                  <a:close/>
                  <a:moveTo>
                    <a:pt x="5425" y="11508"/>
                  </a:moveTo>
                  <a:lnTo>
                    <a:pt x="6451" y="12095"/>
                  </a:lnTo>
                  <a:lnTo>
                    <a:pt x="5425" y="13880"/>
                  </a:lnTo>
                  <a:lnTo>
                    <a:pt x="5425" y="11508"/>
                  </a:lnTo>
                  <a:close/>
                  <a:moveTo>
                    <a:pt x="6500" y="13000"/>
                  </a:moveTo>
                  <a:lnTo>
                    <a:pt x="6989" y="13854"/>
                  </a:lnTo>
                  <a:lnTo>
                    <a:pt x="5499" y="14710"/>
                  </a:lnTo>
                  <a:lnTo>
                    <a:pt x="5499" y="14710"/>
                  </a:lnTo>
                  <a:lnTo>
                    <a:pt x="6500" y="13000"/>
                  </a:lnTo>
                  <a:close/>
                  <a:moveTo>
                    <a:pt x="4203" y="489"/>
                  </a:moveTo>
                  <a:cubicBezTo>
                    <a:pt x="4620" y="489"/>
                    <a:pt x="4936" y="806"/>
                    <a:pt x="4936" y="1222"/>
                  </a:cubicBezTo>
                  <a:lnTo>
                    <a:pt x="4936" y="15467"/>
                  </a:lnTo>
                  <a:cubicBezTo>
                    <a:pt x="4936" y="15858"/>
                    <a:pt x="4620" y="16200"/>
                    <a:pt x="4203" y="16200"/>
                  </a:cubicBezTo>
                  <a:lnTo>
                    <a:pt x="1222" y="16200"/>
                  </a:lnTo>
                  <a:cubicBezTo>
                    <a:pt x="831" y="16200"/>
                    <a:pt x="489" y="15858"/>
                    <a:pt x="489" y="15467"/>
                  </a:cubicBezTo>
                  <a:lnTo>
                    <a:pt x="489" y="1222"/>
                  </a:lnTo>
                  <a:cubicBezTo>
                    <a:pt x="489" y="806"/>
                    <a:pt x="831" y="489"/>
                    <a:pt x="1222" y="489"/>
                  </a:cubicBezTo>
                  <a:close/>
                  <a:moveTo>
                    <a:pt x="7722" y="14001"/>
                  </a:moveTo>
                  <a:lnTo>
                    <a:pt x="7722" y="16200"/>
                  </a:lnTo>
                  <a:lnTo>
                    <a:pt x="5181" y="16200"/>
                  </a:lnTo>
                  <a:cubicBezTo>
                    <a:pt x="5327" y="15981"/>
                    <a:pt x="5425" y="15737"/>
                    <a:pt x="5425" y="15467"/>
                  </a:cubicBezTo>
                  <a:lnTo>
                    <a:pt x="5425" y="15320"/>
                  </a:lnTo>
                  <a:cubicBezTo>
                    <a:pt x="5572" y="15248"/>
                    <a:pt x="7673" y="14026"/>
                    <a:pt x="7722" y="14001"/>
                  </a:cubicBezTo>
                  <a:close/>
                  <a:moveTo>
                    <a:pt x="11974" y="11753"/>
                  </a:moveTo>
                  <a:lnTo>
                    <a:pt x="11974" y="16200"/>
                  </a:lnTo>
                  <a:lnTo>
                    <a:pt x="10508" y="16200"/>
                  </a:lnTo>
                  <a:lnTo>
                    <a:pt x="10508" y="15248"/>
                  </a:lnTo>
                  <a:cubicBezTo>
                    <a:pt x="10508" y="15125"/>
                    <a:pt x="10386" y="15004"/>
                    <a:pt x="10263" y="15004"/>
                  </a:cubicBezTo>
                  <a:cubicBezTo>
                    <a:pt x="10117" y="15004"/>
                    <a:pt x="10019" y="15125"/>
                    <a:pt x="10019" y="15248"/>
                  </a:cubicBezTo>
                  <a:lnTo>
                    <a:pt x="10019" y="16200"/>
                  </a:lnTo>
                  <a:lnTo>
                    <a:pt x="8211" y="16200"/>
                  </a:lnTo>
                  <a:lnTo>
                    <a:pt x="8211" y="13708"/>
                  </a:lnTo>
                  <a:lnTo>
                    <a:pt x="9041" y="13244"/>
                  </a:lnTo>
                  <a:lnTo>
                    <a:pt x="9041" y="14098"/>
                  </a:lnTo>
                  <a:cubicBezTo>
                    <a:pt x="9041" y="14245"/>
                    <a:pt x="9139" y="14343"/>
                    <a:pt x="9286" y="14343"/>
                  </a:cubicBezTo>
                  <a:cubicBezTo>
                    <a:pt x="9409" y="14343"/>
                    <a:pt x="9530" y="14245"/>
                    <a:pt x="9530" y="14098"/>
                  </a:cubicBezTo>
                  <a:lnTo>
                    <a:pt x="9530" y="12951"/>
                  </a:lnTo>
                  <a:lnTo>
                    <a:pt x="10019" y="12681"/>
                  </a:lnTo>
                  <a:lnTo>
                    <a:pt x="10019" y="14124"/>
                  </a:lnTo>
                  <a:cubicBezTo>
                    <a:pt x="10019" y="14245"/>
                    <a:pt x="10117" y="14368"/>
                    <a:pt x="10263" y="14368"/>
                  </a:cubicBezTo>
                  <a:cubicBezTo>
                    <a:pt x="10386" y="14368"/>
                    <a:pt x="10508" y="14245"/>
                    <a:pt x="10508" y="14124"/>
                  </a:cubicBezTo>
                  <a:lnTo>
                    <a:pt x="10508" y="12388"/>
                  </a:lnTo>
                  <a:lnTo>
                    <a:pt x="11119" y="12046"/>
                  </a:lnTo>
                  <a:lnTo>
                    <a:pt x="11632" y="11753"/>
                  </a:lnTo>
                  <a:close/>
                  <a:moveTo>
                    <a:pt x="14247" y="11753"/>
                  </a:moveTo>
                  <a:lnTo>
                    <a:pt x="14247" y="16200"/>
                  </a:lnTo>
                  <a:lnTo>
                    <a:pt x="12462" y="16200"/>
                  </a:lnTo>
                  <a:lnTo>
                    <a:pt x="12462" y="11753"/>
                  </a:lnTo>
                  <a:close/>
                  <a:moveTo>
                    <a:pt x="15469" y="11753"/>
                  </a:moveTo>
                  <a:cubicBezTo>
                    <a:pt x="15860" y="11753"/>
                    <a:pt x="16202" y="12071"/>
                    <a:pt x="16202" y="12486"/>
                  </a:cubicBezTo>
                  <a:lnTo>
                    <a:pt x="16202" y="15467"/>
                  </a:lnTo>
                  <a:cubicBezTo>
                    <a:pt x="16202" y="15858"/>
                    <a:pt x="15860" y="16200"/>
                    <a:pt x="15469" y="16200"/>
                  </a:cubicBezTo>
                  <a:lnTo>
                    <a:pt x="14736" y="16200"/>
                  </a:lnTo>
                  <a:lnTo>
                    <a:pt x="14736" y="11753"/>
                  </a:lnTo>
                  <a:close/>
                  <a:moveTo>
                    <a:pt x="1222" y="0"/>
                  </a:moveTo>
                  <a:cubicBezTo>
                    <a:pt x="563" y="0"/>
                    <a:pt x="0" y="538"/>
                    <a:pt x="0" y="1222"/>
                  </a:cubicBezTo>
                  <a:lnTo>
                    <a:pt x="0" y="15467"/>
                  </a:lnTo>
                  <a:cubicBezTo>
                    <a:pt x="0" y="16128"/>
                    <a:pt x="563" y="16689"/>
                    <a:pt x="1222" y="16689"/>
                  </a:cubicBezTo>
                  <a:lnTo>
                    <a:pt x="15469" y="16689"/>
                  </a:lnTo>
                  <a:cubicBezTo>
                    <a:pt x="16128" y="16689"/>
                    <a:pt x="16691" y="16128"/>
                    <a:pt x="16691" y="15467"/>
                  </a:cubicBezTo>
                  <a:lnTo>
                    <a:pt x="16691" y="12486"/>
                  </a:lnTo>
                  <a:cubicBezTo>
                    <a:pt x="16691" y="11802"/>
                    <a:pt x="16128" y="11264"/>
                    <a:pt x="15469" y="11264"/>
                  </a:cubicBezTo>
                  <a:lnTo>
                    <a:pt x="12462" y="11264"/>
                  </a:lnTo>
                  <a:cubicBezTo>
                    <a:pt x="13270" y="10801"/>
                    <a:pt x="14931" y="9847"/>
                    <a:pt x="15713" y="9383"/>
                  </a:cubicBezTo>
                  <a:cubicBezTo>
                    <a:pt x="16300" y="9041"/>
                    <a:pt x="16495" y="8308"/>
                    <a:pt x="16177" y="7722"/>
                  </a:cubicBezTo>
                  <a:lnTo>
                    <a:pt x="15688" y="6914"/>
                  </a:lnTo>
                  <a:cubicBezTo>
                    <a:pt x="15655" y="6832"/>
                    <a:pt x="15576" y="6783"/>
                    <a:pt x="15491" y="6783"/>
                  </a:cubicBezTo>
                  <a:cubicBezTo>
                    <a:pt x="15451" y="6783"/>
                    <a:pt x="15410" y="6794"/>
                    <a:pt x="15371" y="6817"/>
                  </a:cubicBezTo>
                  <a:cubicBezTo>
                    <a:pt x="15248" y="6891"/>
                    <a:pt x="15199" y="7038"/>
                    <a:pt x="15273" y="7159"/>
                  </a:cubicBezTo>
                  <a:lnTo>
                    <a:pt x="15737" y="7966"/>
                  </a:lnTo>
                  <a:cubicBezTo>
                    <a:pt x="15958" y="8308"/>
                    <a:pt x="15834" y="8748"/>
                    <a:pt x="15469" y="8967"/>
                  </a:cubicBezTo>
                  <a:lnTo>
                    <a:pt x="14759" y="9383"/>
                  </a:lnTo>
                  <a:lnTo>
                    <a:pt x="12537" y="5523"/>
                  </a:lnTo>
                  <a:lnTo>
                    <a:pt x="13244" y="5106"/>
                  </a:lnTo>
                  <a:cubicBezTo>
                    <a:pt x="13359" y="5041"/>
                    <a:pt x="13483" y="5009"/>
                    <a:pt x="13611" y="5009"/>
                  </a:cubicBezTo>
                  <a:cubicBezTo>
                    <a:pt x="13676" y="5009"/>
                    <a:pt x="13742" y="5017"/>
                    <a:pt x="13807" y="5034"/>
                  </a:cubicBezTo>
                  <a:cubicBezTo>
                    <a:pt x="14003" y="5083"/>
                    <a:pt x="14149" y="5204"/>
                    <a:pt x="14247" y="5376"/>
                  </a:cubicBezTo>
                  <a:lnTo>
                    <a:pt x="14710" y="6158"/>
                  </a:lnTo>
                  <a:cubicBezTo>
                    <a:pt x="14741" y="6234"/>
                    <a:pt x="14820" y="6272"/>
                    <a:pt x="14898" y="6272"/>
                  </a:cubicBezTo>
                  <a:cubicBezTo>
                    <a:pt x="14945" y="6272"/>
                    <a:pt x="14992" y="6258"/>
                    <a:pt x="15029" y="6230"/>
                  </a:cubicBezTo>
                  <a:cubicBezTo>
                    <a:pt x="15150" y="6181"/>
                    <a:pt x="15199" y="6035"/>
                    <a:pt x="15127" y="5914"/>
                  </a:cubicBezTo>
                  <a:lnTo>
                    <a:pt x="14687" y="5132"/>
                  </a:lnTo>
                  <a:cubicBezTo>
                    <a:pt x="14515" y="4838"/>
                    <a:pt x="14247" y="4643"/>
                    <a:pt x="13929" y="4569"/>
                  </a:cubicBezTo>
                  <a:cubicBezTo>
                    <a:pt x="13820" y="4535"/>
                    <a:pt x="13711" y="4519"/>
                    <a:pt x="13603" y="4519"/>
                  </a:cubicBezTo>
                  <a:cubicBezTo>
                    <a:pt x="13396" y="4519"/>
                    <a:pt x="13193" y="4579"/>
                    <a:pt x="13000" y="4692"/>
                  </a:cubicBezTo>
                  <a:lnTo>
                    <a:pt x="10435" y="6158"/>
                  </a:lnTo>
                  <a:lnTo>
                    <a:pt x="11755" y="3884"/>
                  </a:lnTo>
                  <a:cubicBezTo>
                    <a:pt x="12097" y="3298"/>
                    <a:pt x="11901" y="2565"/>
                    <a:pt x="11315" y="2223"/>
                  </a:cubicBezTo>
                  <a:lnTo>
                    <a:pt x="8725" y="733"/>
                  </a:lnTo>
                  <a:cubicBezTo>
                    <a:pt x="8533" y="620"/>
                    <a:pt x="8330" y="572"/>
                    <a:pt x="8123" y="572"/>
                  </a:cubicBezTo>
                  <a:cubicBezTo>
                    <a:pt x="8015" y="572"/>
                    <a:pt x="7905" y="585"/>
                    <a:pt x="7796" y="610"/>
                  </a:cubicBezTo>
                  <a:cubicBezTo>
                    <a:pt x="7478" y="684"/>
                    <a:pt x="7210" y="903"/>
                    <a:pt x="7063" y="1173"/>
                  </a:cubicBezTo>
                  <a:lnTo>
                    <a:pt x="6549" y="2076"/>
                  </a:lnTo>
                  <a:lnTo>
                    <a:pt x="6526" y="2076"/>
                  </a:lnTo>
                  <a:lnTo>
                    <a:pt x="6526" y="2102"/>
                  </a:lnTo>
                  <a:lnTo>
                    <a:pt x="5425" y="4008"/>
                  </a:lnTo>
                  <a:lnTo>
                    <a:pt x="5425" y="1222"/>
                  </a:lnTo>
                  <a:cubicBezTo>
                    <a:pt x="5425" y="538"/>
                    <a:pt x="4887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4"/>
            <p:cNvSpPr/>
            <p:nvPr/>
          </p:nvSpPr>
          <p:spPr>
            <a:xfrm>
              <a:off x="7086744" y="4350663"/>
              <a:ext cx="52305" cy="52358"/>
            </a:xfrm>
            <a:custGeom>
              <a:avLst/>
              <a:gdLst/>
              <a:ahLst/>
              <a:cxnLst/>
              <a:rect l="l" t="t" r="r" b="b"/>
              <a:pathLst>
                <a:path w="1979" h="1981" extrusionOk="0">
                  <a:moveTo>
                    <a:pt x="978" y="489"/>
                  </a:moveTo>
                  <a:cubicBezTo>
                    <a:pt x="1245" y="489"/>
                    <a:pt x="1490" y="710"/>
                    <a:pt x="1490" y="1003"/>
                  </a:cubicBezTo>
                  <a:cubicBezTo>
                    <a:pt x="1490" y="1271"/>
                    <a:pt x="1245" y="1492"/>
                    <a:pt x="978" y="1492"/>
                  </a:cubicBezTo>
                  <a:cubicBezTo>
                    <a:pt x="708" y="1492"/>
                    <a:pt x="489" y="1271"/>
                    <a:pt x="489" y="1003"/>
                  </a:cubicBezTo>
                  <a:cubicBezTo>
                    <a:pt x="489" y="710"/>
                    <a:pt x="708" y="489"/>
                    <a:pt x="978" y="489"/>
                  </a:cubicBezTo>
                  <a:close/>
                  <a:moveTo>
                    <a:pt x="978" y="0"/>
                  </a:moveTo>
                  <a:cubicBezTo>
                    <a:pt x="440" y="0"/>
                    <a:pt x="0" y="440"/>
                    <a:pt x="0" y="1003"/>
                  </a:cubicBezTo>
                  <a:cubicBezTo>
                    <a:pt x="0" y="1541"/>
                    <a:pt x="440" y="1981"/>
                    <a:pt x="978" y="1981"/>
                  </a:cubicBezTo>
                  <a:cubicBezTo>
                    <a:pt x="1515" y="1981"/>
                    <a:pt x="1978" y="1541"/>
                    <a:pt x="1978" y="1003"/>
                  </a:cubicBezTo>
                  <a:cubicBezTo>
                    <a:pt x="1978" y="440"/>
                    <a:pt x="1515" y="0"/>
                    <a:pt x="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4"/>
            <p:cNvSpPr/>
            <p:nvPr/>
          </p:nvSpPr>
          <p:spPr>
            <a:xfrm>
              <a:off x="7391561" y="4331289"/>
              <a:ext cx="12951" cy="55556"/>
            </a:xfrm>
            <a:custGeom>
              <a:avLst/>
              <a:gdLst/>
              <a:ahLst/>
              <a:cxnLst/>
              <a:rect l="l" t="t" r="r" b="b"/>
              <a:pathLst>
                <a:path w="490" h="2102" extrusionOk="0">
                  <a:moveTo>
                    <a:pt x="245" y="0"/>
                  </a:moveTo>
                  <a:cubicBezTo>
                    <a:pt x="98" y="0"/>
                    <a:pt x="1" y="98"/>
                    <a:pt x="1" y="245"/>
                  </a:cubicBezTo>
                  <a:lnTo>
                    <a:pt x="1" y="1857"/>
                  </a:lnTo>
                  <a:cubicBezTo>
                    <a:pt x="1" y="2004"/>
                    <a:pt x="98" y="2102"/>
                    <a:pt x="245" y="2102"/>
                  </a:cubicBezTo>
                  <a:cubicBezTo>
                    <a:pt x="366" y="2102"/>
                    <a:pt x="489" y="2004"/>
                    <a:pt x="489" y="1857"/>
                  </a:cubicBezTo>
                  <a:lnTo>
                    <a:pt x="489" y="245"/>
                  </a:lnTo>
                  <a:cubicBezTo>
                    <a:pt x="489" y="98"/>
                    <a:pt x="366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4"/>
            <p:cNvSpPr/>
            <p:nvPr/>
          </p:nvSpPr>
          <p:spPr>
            <a:xfrm>
              <a:off x="7221695" y="4094953"/>
              <a:ext cx="51697" cy="34253"/>
            </a:xfrm>
            <a:custGeom>
              <a:avLst/>
              <a:gdLst/>
              <a:ahLst/>
              <a:cxnLst/>
              <a:rect l="l" t="t" r="r" b="b"/>
              <a:pathLst>
                <a:path w="1956" h="1296" extrusionOk="0">
                  <a:moveTo>
                    <a:pt x="271" y="1"/>
                  </a:moveTo>
                  <a:cubicBezTo>
                    <a:pt x="184" y="1"/>
                    <a:pt x="100" y="38"/>
                    <a:pt x="49" y="122"/>
                  </a:cubicBezTo>
                  <a:cubicBezTo>
                    <a:pt x="0" y="243"/>
                    <a:pt x="26" y="390"/>
                    <a:pt x="147" y="464"/>
                  </a:cubicBezTo>
                  <a:lnTo>
                    <a:pt x="1564" y="1270"/>
                  </a:lnTo>
                  <a:cubicBezTo>
                    <a:pt x="1590" y="1295"/>
                    <a:pt x="1638" y="1295"/>
                    <a:pt x="1687" y="1295"/>
                  </a:cubicBezTo>
                  <a:cubicBezTo>
                    <a:pt x="1760" y="1295"/>
                    <a:pt x="1857" y="1270"/>
                    <a:pt x="1883" y="1172"/>
                  </a:cubicBezTo>
                  <a:cubicBezTo>
                    <a:pt x="1955" y="1074"/>
                    <a:pt x="1932" y="927"/>
                    <a:pt x="1808" y="855"/>
                  </a:cubicBezTo>
                  <a:lnTo>
                    <a:pt x="391" y="24"/>
                  </a:lnTo>
                  <a:cubicBezTo>
                    <a:pt x="353" y="9"/>
                    <a:pt x="311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4"/>
            <p:cNvSpPr/>
            <p:nvPr/>
          </p:nvSpPr>
          <p:spPr>
            <a:xfrm>
              <a:off x="7346366" y="4180533"/>
              <a:ext cx="36183" cy="50032"/>
            </a:xfrm>
            <a:custGeom>
              <a:avLst/>
              <a:gdLst/>
              <a:ahLst/>
              <a:cxnLst/>
              <a:rect l="l" t="t" r="r" b="b"/>
              <a:pathLst>
                <a:path w="1369" h="1893" extrusionOk="0">
                  <a:moveTo>
                    <a:pt x="296" y="1"/>
                  </a:moveTo>
                  <a:cubicBezTo>
                    <a:pt x="254" y="1"/>
                    <a:pt x="211" y="11"/>
                    <a:pt x="170" y="35"/>
                  </a:cubicBezTo>
                  <a:cubicBezTo>
                    <a:pt x="49" y="110"/>
                    <a:pt x="0" y="256"/>
                    <a:pt x="73" y="354"/>
                  </a:cubicBezTo>
                  <a:lnTo>
                    <a:pt x="880" y="1771"/>
                  </a:lnTo>
                  <a:cubicBezTo>
                    <a:pt x="929" y="1844"/>
                    <a:pt x="1027" y="1892"/>
                    <a:pt x="1099" y="1892"/>
                  </a:cubicBezTo>
                  <a:cubicBezTo>
                    <a:pt x="1148" y="1892"/>
                    <a:pt x="1173" y="1892"/>
                    <a:pt x="1222" y="1869"/>
                  </a:cubicBezTo>
                  <a:cubicBezTo>
                    <a:pt x="1343" y="1795"/>
                    <a:pt x="1369" y="1648"/>
                    <a:pt x="1320" y="1527"/>
                  </a:cubicBezTo>
                  <a:lnTo>
                    <a:pt x="489" y="110"/>
                  </a:lnTo>
                  <a:cubicBezTo>
                    <a:pt x="456" y="44"/>
                    <a:pt x="380" y="1"/>
                    <a:pt x="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4"/>
            <p:cNvSpPr/>
            <p:nvPr/>
          </p:nvSpPr>
          <p:spPr>
            <a:xfrm>
              <a:off x="7075723" y="4193748"/>
              <a:ext cx="12951" cy="116266"/>
            </a:xfrm>
            <a:custGeom>
              <a:avLst/>
              <a:gdLst/>
              <a:ahLst/>
              <a:cxnLst/>
              <a:rect l="l" t="t" r="r" b="b"/>
              <a:pathLst>
                <a:path w="490" h="4399" extrusionOk="0">
                  <a:moveTo>
                    <a:pt x="245" y="1"/>
                  </a:moveTo>
                  <a:cubicBezTo>
                    <a:pt x="99" y="1"/>
                    <a:pt x="1" y="98"/>
                    <a:pt x="1" y="245"/>
                  </a:cubicBezTo>
                  <a:lnTo>
                    <a:pt x="1" y="4155"/>
                  </a:lnTo>
                  <a:cubicBezTo>
                    <a:pt x="1" y="4301"/>
                    <a:pt x="99" y="4399"/>
                    <a:pt x="245" y="4399"/>
                  </a:cubicBezTo>
                  <a:cubicBezTo>
                    <a:pt x="368" y="4399"/>
                    <a:pt x="489" y="4301"/>
                    <a:pt x="489" y="4155"/>
                  </a:cubicBezTo>
                  <a:lnTo>
                    <a:pt x="489" y="245"/>
                  </a:lnTo>
                  <a:cubicBezTo>
                    <a:pt x="489" y="98"/>
                    <a:pt x="368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4"/>
            <p:cNvSpPr/>
            <p:nvPr/>
          </p:nvSpPr>
          <p:spPr>
            <a:xfrm>
              <a:off x="7109976" y="4239577"/>
              <a:ext cx="12951" cy="70436"/>
            </a:xfrm>
            <a:custGeom>
              <a:avLst/>
              <a:gdLst/>
              <a:ahLst/>
              <a:cxnLst/>
              <a:rect l="l" t="t" r="r" b="b"/>
              <a:pathLst>
                <a:path w="490" h="2665" extrusionOk="0">
                  <a:moveTo>
                    <a:pt x="245" y="1"/>
                  </a:moveTo>
                  <a:cubicBezTo>
                    <a:pt x="99" y="1"/>
                    <a:pt x="1" y="98"/>
                    <a:pt x="1" y="245"/>
                  </a:cubicBezTo>
                  <a:lnTo>
                    <a:pt x="1" y="2421"/>
                  </a:lnTo>
                  <a:cubicBezTo>
                    <a:pt x="1" y="2567"/>
                    <a:pt x="99" y="2665"/>
                    <a:pt x="245" y="2665"/>
                  </a:cubicBezTo>
                  <a:cubicBezTo>
                    <a:pt x="366" y="2665"/>
                    <a:pt x="490" y="2567"/>
                    <a:pt x="490" y="2421"/>
                  </a:cubicBezTo>
                  <a:lnTo>
                    <a:pt x="490" y="245"/>
                  </a:lnTo>
                  <a:cubicBezTo>
                    <a:pt x="490" y="98"/>
                    <a:pt x="36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4"/>
            <p:cNvSpPr/>
            <p:nvPr/>
          </p:nvSpPr>
          <p:spPr>
            <a:xfrm>
              <a:off x="7109976" y="4105921"/>
              <a:ext cx="12951" cy="116266"/>
            </a:xfrm>
            <a:custGeom>
              <a:avLst/>
              <a:gdLst/>
              <a:ahLst/>
              <a:cxnLst/>
              <a:rect l="l" t="t" r="r" b="b"/>
              <a:pathLst>
                <a:path w="490" h="4399" extrusionOk="0">
                  <a:moveTo>
                    <a:pt x="245" y="0"/>
                  </a:moveTo>
                  <a:cubicBezTo>
                    <a:pt x="99" y="0"/>
                    <a:pt x="1" y="98"/>
                    <a:pt x="1" y="245"/>
                  </a:cubicBezTo>
                  <a:lnTo>
                    <a:pt x="1" y="4154"/>
                  </a:lnTo>
                  <a:cubicBezTo>
                    <a:pt x="1" y="4301"/>
                    <a:pt x="99" y="4399"/>
                    <a:pt x="245" y="4399"/>
                  </a:cubicBezTo>
                  <a:cubicBezTo>
                    <a:pt x="366" y="4399"/>
                    <a:pt x="490" y="4301"/>
                    <a:pt x="490" y="4154"/>
                  </a:cubicBezTo>
                  <a:lnTo>
                    <a:pt x="490" y="245"/>
                  </a:lnTo>
                  <a:cubicBezTo>
                    <a:pt x="490" y="98"/>
                    <a:pt x="366" y="0"/>
                    <a:pt x="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9" name="Google Shape;729;p54"/>
          <p:cNvSpPr/>
          <p:nvPr/>
        </p:nvSpPr>
        <p:spPr>
          <a:xfrm>
            <a:off x="4745240" y="2970268"/>
            <a:ext cx="452719" cy="441090"/>
          </a:xfrm>
          <a:custGeom>
            <a:avLst/>
            <a:gdLst/>
            <a:ahLst/>
            <a:cxnLst/>
            <a:rect l="l" t="t" r="r" b="b"/>
            <a:pathLst>
              <a:path w="17129" h="16689" extrusionOk="0">
                <a:moveTo>
                  <a:pt x="8646" y="2120"/>
                </a:moveTo>
                <a:cubicBezTo>
                  <a:pt x="9652" y="2120"/>
                  <a:pt x="10643" y="2364"/>
                  <a:pt x="11534" y="2835"/>
                </a:cubicBezTo>
                <a:lnTo>
                  <a:pt x="10971" y="3812"/>
                </a:lnTo>
                <a:cubicBezTo>
                  <a:pt x="10251" y="3451"/>
                  <a:pt x="9448" y="3261"/>
                  <a:pt x="8635" y="3261"/>
                </a:cubicBezTo>
                <a:cubicBezTo>
                  <a:pt x="7848" y="3261"/>
                  <a:pt x="7050" y="3439"/>
                  <a:pt x="6305" y="3812"/>
                </a:cubicBezTo>
                <a:lnTo>
                  <a:pt x="5742" y="2835"/>
                </a:lnTo>
                <a:cubicBezTo>
                  <a:pt x="6671" y="2352"/>
                  <a:pt x="7666" y="2120"/>
                  <a:pt x="8646" y="2120"/>
                </a:cubicBezTo>
                <a:close/>
                <a:moveTo>
                  <a:pt x="8625" y="3738"/>
                </a:moveTo>
                <a:cubicBezTo>
                  <a:pt x="9358" y="3738"/>
                  <a:pt x="10068" y="3910"/>
                  <a:pt x="10727" y="4252"/>
                </a:cubicBezTo>
                <a:lnTo>
                  <a:pt x="10140" y="5229"/>
                </a:lnTo>
                <a:cubicBezTo>
                  <a:pt x="9798" y="5057"/>
                  <a:pt x="9433" y="4960"/>
                  <a:pt x="9042" y="4911"/>
                </a:cubicBezTo>
                <a:lnTo>
                  <a:pt x="8944" y="4715"/>
                </a:lnTo>
                <a:cubicBezTo>
                  <a:pt x="8870" y="4617"/>
                  <a:pt x="8772" y="4545"/>
                  <a:pt x="8651" y="4545"/>
                </a:cubicBezTo>
                <a:cubicBezTo>
                  <a:pt x="8528" y="4545"/>
                  <a:pt x="8406" y="4617"/>
                  <a:pt x="8358" y="4715"/>
                </a:cubicBezTo>
                <a:lnTo>
                  <a:pt x="8234" y="4911"/>
                </a:lnTo>
                <a:cubicBezTo>
                  <a:pt x="7843" y="4960"/>
                  <a:pt x="7478" y="5057"/>
                  <a:pt x="7136" y="5229"/>
                </a:cubicBezTo>
                <a:lnTo>
                  <a:pt x="6549" y="4252"/>
                </a:lnTo>
                <a:cubicBezTo>
                  <a:pt x="7233" y="3910"/>
                  <a:pt x="7941" y="3738"/>
                  <a:pt x="8625" y="3738"/>
                </a:cubicBezTo>
                <a:close/>
                <a:moveTo>
                  <a:pt x="4497" y="1662"/>
                </a:moveTo>
                <a:lnTo>
                  <a:pt x="5083" y="2663"/>
                </a:lnTo>
                <a:cubicBezTo>
                  <a:pt x="3910" y="3372"/>
                  <a:pt x="3031" y="4422"/>
                  <a:pt x="2493" y="5669"/>
                </a:cubicBezTo>
                <a:cubicBezTo>
                  <a:pt x="2419" y="5790"/>
                  <a:pt x="2493" y="5937"/>
                  <a:pt x="2614" y="5986"/>
                </a:cubicBezTo>
                <a:cubicBezTo>
                  <a:pt x="2648" y="6006"/>
                  <a:pt x="2684" y="6016"/>
                  <a:pt x="2719" y="6016"/>
                </a:cubicBezTo>
                <a:cubicBezTo>
                  <a:pt x="2811" y="6016"/>
                  <a:pt x="2897" y="5952"/>
                  <a:pt x="2933" y="5865"/>
                </a:cubicBezTo>
                <a:cubicBezTo>
                  <a:pt x="3422" y="4715"/>
                  <a:pt x="4252" y="3738"/>
                  <a:pt x="5328" y="3079"/>
                </a:cubicBezTo>
                <a:lnTo>
                  <a:pt x="5889" y="4056"/>
                </a:lnTo>
                <a:cubicBezTo>
                  <a:pt x="4471" y="4985"/>
                  <a:pt x="3640" y="6500"/>
                  <a:pt x="3568" y="8087"/>
                </a:cubicBezTo>
                <a:lnTo>
                  <a:pt x="2419" y="8087"/>
                </a:lnTo>
                <a:cubicBezTo>
                  <a:pt x="2444" y="7696"/>
                  <a:pt x="2493" y="7305"/>
                  <a:pt x="2591" y="6914"/>
                </a:cubicBezTo>
                <a:cubicBezTo>
                  <a:pt x="2614" y="6768"/>
                  <a:pt x="2542" y="6647"/>
                  <a:pt x="2395" y="6621"/>
                </a:cubicBezTo>
                <a:cubicBezTo>
                  <a:pt x="2373" y="6612"/>
                  <a:pt x="2351" y="6608"/>
                  <a:pt x="2329" y="6608"/>
                </a:cubicBezTo>
                <a:cubicBezTo>
                  <a:pt x="2231" y="6608"/>
                  <a:pt x="2142" y="6692"/>
                  <a:pt x="2102" y="6793"/>
                </a:cubicBezTo>
                <a:cubicBezTo>
                  <a:pt x="2004" y="7233"/>
                  <a:pt x="1955" y="7647"/>
                  <a:pt x="1930" y="8087"/>
                </a:cubicBezTo>
                <a:lnTo>
                  <a:pt x="806" y="8087"/>
                </a:lnTo>
                <a:cubicBezTo>
                  <a:pt x="880" y="5546"/>
                  <a:pt x="2200" y="3102"/>
                  <a:pt x="4497" y="1662"/>
                </a:cubicBezTo>
                <a:close/>
                <a:moveTo>
                  <a:pt x="6133" y="4496"/>
                </a:moveTo>
                <a:lnTo>
                  <a:pt x="6719" y="5474"/>
                </a:lnTo>
                <a:cubicBezTo>
                  <a:pt x="6061" y="5914"/>
                  <a:pt x="5595" y="6549"/>
                  <a:pt x="5351" y="7282"/>
                </a:cubicBezTo>
                <a:cubicBezTo>
                  <a:pt x="5279" y="7550"/>
                  <a:pt x="5230" y="7820"/>
                  <a:pt x="5204" y="8087"/>
                </a:cubicBezTo>
                <a:lnTo>
                  <a:pt x="4057" y="8087"/>
                </a:lnTo>
                <a:cubicBezTo>
                  <a:pt x="4129" y="6670"/>
                  <a:pt x="4862" y="5302"/>
                  <a:pt x="6133" y="4496"/>
                </a:cubicBezTo>
                <a:close/>
                <a:moveTo>
                  <a:pt x="11143" y="4496"/>
                </a:moveTo>
                <a:cubicBezTo>
                  <a:pt x="11730" y="4862"/>
                  <a:pt x="12242" y="5399"/>
                  <a:pt x="12609" y="6035"/>
                </a:cubicBezTo>
                <a:cubicBezTo>
                  <a:pt x="13000" y="6695"/>
                  <a:pt x="13196" y="7403"/>
                  <a:pt x="13219" y="8087"/>
                </a:cubicBezTo>
                <a:lnTo>
                  <a:pt x="12072" y="8087"/>
                </a:lnTo>
                <a:cubicBezTo>
                  <a:pt x="12046" y="7575"/>
                  <a:pt x="11900" y="7061"/>
                  <a:pt x="11632" y="6621"/>
                </a:cubicBezTo>
                <a:cubicBezTo>
                  <a:pt x="11362" y="6158"/>
                  <a:pt x="10997" y="5767"/>
                  <a:pt x="10580" y="5474"/>
                </a:cubicBezTo>
                <a:lnTo>
                  <a:pt x="11143" y="4496"/>
                </a:lnTo>
                <a:close/>
                <a:moveTo>
                  <a:pt x="11949" y="3079"/>
                </a:moveTo>
                <a:cubicBezTo>
                  <a:pt x="12779" y="3591"/>
                  <a:pt x="13512" y="4324"/>
                  <a:pt x="14027" y="5229"/>
                </a:cubicBezTo>
                <a:cubicBezTo>
                  <a:pt x="14539" y="6109"/>
                  <a:pt x="14832" y="7086"/>
                  <a:pt x="14857" y="8087"/>
                </a:cubicBezTo>
                <a:lnTo>
                  <a:pt x="13708" y="8087"/>
                </a:lnTo>
                <a:cubicBezTo>
                  <a:pt x="13684" y="7305"/>
                  <a:pt x="13464" y="6523"/>
                  <a:pt x="13049" y="5790"/>
                </a:cubicBezTo>
                <a:cubicBezTo>
                  <a:pt x="12633" y="5083"/>
                  <a:pt x="12046" y="4496"/>
                  <a:pt x="11388" y="4056"/>
                </a:cubicBezTo>
                <a:lnTo>
                  <a:pt x="11949" y="3079"/>
                </a:lnTo>
                <a:close/>
                <a:moveTo>
                  <a:pt x="12779" y="1662"/>
                </a:moveTo>
                <a:cubicBezTo>
                  <a:pt x="13880" y="2346"/>
                  <a:pt x="14783" y="3298"/>
                  <a:pt x="15444" y="4422"/>
                </a:cubicBezTo>
                <a:cubicBezTo>
                  <a:pt x="16103" y="5571"/>
                  <a:pt x="16445" y="6842"/>
                  <a:pt x="16494" y="8087"/>
                </a:cubicBezTo>
                <a:lnTo>
                  <a:pt x="15346" y="8087"/>
                </a:lnTo>
                <a:cubicBezTo>
                  <a:pt x="15297" y="7038"/>
                  <a:pt x="15027" y="5962"/>
                  <a:pt x="14441" y="4985"/>
                </a:cubicBezTo>
                <a:cubicBezTo>
                  <a:pt x="13880" y="4008"/>
                  <a:pt x="13098" y="3226"/>
                  <a:pt x="12193" y="2663"/>
                </a:cubicBezTo>
                <a:lnTo>
                  <a:pt x="12779" y="1662"/>
                </a:lnTo>
                <a:close/>
                <a:moveTo>
                  <a:pt x="7892" y="5474"/>
                </a:moveTo>
                <a:lnTo>
                  <a:pt x="5767" y="9090"/>
                </a:lnTo>
                <a:cubicBezTo>
                  <a:pt x="5718" y="8869"/>
                  <a:pt x="5670" y="8625"/>
                  <a:pt x="5670" y="8381"/>
                </a:cubicBezTo>
                <a:cubicBezTo>
                  <a:pt x="5670" y="7354"/>
                  <a:pt x="6207" y="6328"/>
                  <a:pt x="7159" y="5767"/>
                </a:cubicBezTo>
                <a:cubicBezTo>
                  <a:pt x="7404" y="5644"/>
                  <a:pt x="7648" y="5523"/>
                  <a:pt x="7892" y="5474"/>
                </a:cubicBezTo>
                <a:close/>
                <a:moveTo>
                  <a:pt x="8651" y="5180"/>
                </a:moveTo>
                <a:lnTo>
                  <a:pt x="9775" y="7110"/>
                </a:lnTo>
                <a:cubicBezTo>
                  <a:pt x="9824" y="7194"/>
                  <a:pt x="9908" y="7231"/>
                  <a:pt x="9995" y="7231"/>
                </a:cubicBezTo>
                <a:cubicBezTo>
                  <a:pt x="10036" y="7231"/>
                  <a:pt x="10078" y="7223"/>
                  <a:pt x="10117" y="7208"/>
                </a:cubicBezTo>
                <a:cubicBezTo>
                  <a:pt x="10238" y="7135"/>
                  <a:pt x="10263" y="6989"/>
                  <a:pt x="10189" y="6866"/>
                </a:cubicBezTo>
                <a:lnTo>
                  <a:pt x="9384" y="5474"/>
                </a:lnTo>
                <a:lnTo>
                  <a:pt x="9384" y="5474"/>
                </a:lnTo>
                <a:cubicBezTo>
                  <a:pt x="10140" y="5669"/>
                  <a:pt x="10801" y="6158"/>
                  <a:pt x="11215" y="6866"/>
                </a:cubicBezTo>
                <a:cubicBezTo>
                  <a:pt x="11606" y="7550"/>
                  <a:pt x="11704" y="8357"/>
                  <a:pt x="11509" y="9090"/>
                </a:cubicBezTo>
                <a:lnTo>
                  <a:pt x="10776" y="7843"/>
                </a:lnTo>
                <a:cubicBezTo>
                  <a:pt x="10730" y="7767"/>
                  <a:pt x="10656" y="7729"/>
                  <a:pt x="10577" y="7729"/>
                </a:cubicBezTo>
                <a:cubicBezTo>
                  <a:pt x="10529" y="7729"/>
                  <a:pt x="10480" y="7743"/>
                  <a:pt x="10434" y="7771"/>
                </a:cubicBezTo>
                <a:cubicBezTo>
                  <a:pt x="10312" y="7820"/>
                  <a:pt x="10287" y="7990"/>
                  <a:pt x="10361" y="8087"/>
                </a:cubicBezTo>
                <a:lnTo>
                  <a:pt x="11339" y="9798"/>
                </a:lnTo>
                <a:lnTo>
                  <a:pt x="5937" y="9798"/>
                </a:lnTo>
                <a:lnTo>
                  <a:pt x="8651" y="5180"/>
                </a:lnTo>
                <a:close/>
                <a:moveTo>
                  <a:pt x="10873" y="10287"/>
                </a:moveTo>
                <a:cubicBezTo>
                  <a:pt x="10678" y="10531"/>
                  <a:pt x="10410" y="10752"/>
                  <a:pt x="10117" y="10898"/>
                </a:cubicBezTo>
                <a:cubicBezTo>
                  <a:pt x="9653" y="11179"/>
                  <a:pt x="9139" y="11313"/>
                  <a:pt x="8632" y="11313"/>
                </a:cubicBezTo>
                <a:cubicBezTo>
                  <a:pt x="8125" y="11313"/>
                  <a:pt x="7624" y="11179"/>
                  <a:pt x="7185" y="10922"/>
                </a:cubicBezTo>
                <a:cubicBezTo>
                  <a:pt x="6940" y="10775"/>
                  <a:pt x="6622" y="10556"/>
                  <a:pt x="6403" y="10287"/>
                </a:cubicBezTo>
                <a:close/>
                <a:moveTo>
                  <a:pt x="5204" y="8576"/>
                </a:moveTo>
                <a:cubicBezTo>
                  <a:pt x="5230" y="8944"/>
                  <a:pt x="5302" y="9309"/>
                  <a:pt x="5449" y="9651"/>
                </a:cubicBezTo>
                <a:lnTo>
                  <a:pt x="5400" y="9749"/>
                </a:lnTo>
                <a:cubicBezTo>
                  <a:pt x="5328" y="9872"/>
                  <a:pt x="5328" y="9993"/>
                  <a:pt x="5400" y="10091"/>
                </a:cubicBezTo>
                <a:cubicBezTo>
                  <a:pt x="5449" y="10214"/>
                  <a:pt x="5572" y="10287"/>
                  <a:pt x="5693" y="10287"/>
                </a:cubicBezTo>
                <a:lnTo>
                  <a:pt x="5791" y="10287"/>
                </a:lnTo>
                <a:cubicBezTo>
                  <a:pt x="6035" y="10654"/>
                  <a:pt x="6354" y="10947"/>
                  <a:pt x="6696" y="11192"/>
                </a:cubicBezTo>
                <a:lnTo>
                  <a:pt x="6133" y="12193"/>
                </a:lnTo>
                <a:cubicBezTo>
                  <a:pt x="5546" y="11802"/>
                  <a:pt x="5034" y="11289"/>
                  <a:pt x="4667" y="10629"/>
                </a:cubicBezTo>
                <a:cubicBezTo>
                  <a:pt x="4301" y="9993"/>
                  <a:pt x="4080" y="9286"/>
                  <a:pt x="4057" y="8576"/>
                </a:cubicBezTo>
                <a:close/>
                <a:moveTo>
                  <a:pt x="13219" y="8576"/>
                </a:moveTo>
                <a:cubicBezTo>
                  <a:pt x="13147" y="9993"/>
                  <a:pt x="12414" y="11362"/>
                  <a:pt x="11143" y="12193"/>
                </a:cubicBezTo>
                <a:lnTo>
                  <a:pt x="10580" y="11192"/>
                </a:lnTo>
                <a:cubicBezTo>
                  <a:pt x="10948" y="10947"/>
                  <a:pt x="11264" y="10629"/>
                  <a:pt x="11509" y="10287"/>
                </a:cubicBezTo>
                <a:lnTo>
                  <a:pt x="11606" y="10287"/>
                </a:lnTo>
                <a:cubicBezTo>
                  <a:pt x="11730" y="10287"/>
                  <a:pt x="11827" y="10214"/>
                  <a:pt x="11900" y="10091"/>
                </a:cubicBezTo>
                <a:cubicBezTo>
                  <a:pt x="11949" y="9993"/>
                  <a:pt x="11949" y="9872"/>
                  <a:pt x="11900" y="9749"/>
                </a:cubicBezTo>
                <a:lnTo>
                  <a:pt x="11827" y="9651"/>
                </a:lnTo>
                <a:cubicBezTo>
                  <a:pt x="11974" y="9309"/>
                  <a:pt x="12046" y="8944"/>
                  <a:pt x="12095" y="8576"/>
                </a:cubicBezTo>
                <a:close/>
                <a:moveTo>
                  <a:pt x="10140" y="11436"/>
                </a:moveTo>
                <a:lnTo>
                  <a:pt x="10727" y="12437"/>
                </a:lnTo>
                <a:cubicBezTo>
                  <a:pt x="10068" y="12773"/>
                  <a:pt x="9355" y="12932"/>
                  <a:pt x="8651" y="12932"/>
                </a:cubicBezTo>
                <a:cubicBezTo>
                  <a:pt x="7919" y="12932"/>
                  <a:pt x="7196" y="12760"/>
                  <a:pt x="6549" y="12437"/>
                </a:cubicBezTo>
                <a:lnTo>
                  <a:pt x="7136" y="11436"/>
                </a:lnTo>
                <a:cubicBezTo>
                  <a:pt x="7331" y="11557"/>
                  <a:pt x="7576" y="11631"/>
                  <a:pt x="7795" y="11680"/>
                </a:cubicBezTo>
                <a:cubicBezTo>
                  <a:pt x="8088" y="11753"/>
                  <a:pt x="8358" y="11802"/>
                  <a:pt x="8651" y="11802"/>
                </a:cubicBezTo>
                <a:cubicBezTo>
                  <a:pt x="9163" y="11802"/>
                  <a:pt x="9677" y="11680"/>
                  <a:pt x="10140" y="11436"/>
                </a:cubicBezTo>
                <a:close/>
                <a:moveTo>
                  <a:pt x="3568" y="8576"/>
                </a:moveTo>
                <a:cubicBezTo>
                  <a:pt x="3592" y="9358"/>
                  <a:pt x="3813" y="10165"/>
                  <a:pt x="4252" y="10873"/>
                </a:cubicBezTo>
                <a:cubicBezTo>
                  <a:pt x="4667" y="11606"/>
                  <a:pt x="5230" y="12193"/>
                  <a:pt x="5889" y="12609"/>
                </a:cubicBezTo>
                <a:lnTo>
                  <a:pt x="5328" y="13610"/>
                </a:lnTo>
                <a:cubicBezTo>
                  <a:pt x="4497" y="13072"/>
                  <a:pt x="3787" y="12365"/>
                  <a:pt x="3250" y="11459"/>
                </a:cubicBezTo>
                <a:cubicBezTo>
                  <a:pt x="2737" y="10556"/>
                  <a:pt x="2468" y="9579"/>
                  <a:pt x="2419" y="8576"/>
                </a:cubicBezTo>
                <a:close/>
                <a:moveTo>
                  <a:pt x="14857" y="8576"/>
                </a:moveTo>
                <a:cubicBezTo>
                  <a:pt x="14832" y="9041"/>
                  <a:pt x="14760" y="9505"/>
                  <a:pt x="14662" y="9944"/>
                </a:cubicBezTo>
                <a:cubicBezTo>
                  <a:pt x="14245" y="11485"/>
                  <a:pt x="13293" y="12756"/>
                  <a:pt x="11949" y="13610"/>
                </a:cubicBezTo>
                <a:lnTo>
                  <a:pt x="11388" y="12609"/>
                </a:lnTo>
                <a:cubicBezTo>
                  <a:pt x="12805" y="11704"/>
                  <a:pt x="13636" y="10165"/>
                  <a:pt x="13708" y="8576"/>
                </a:cubicBezTo>
                <a:close/>
                <a:moveTo>
                  <a:pt x="10971" y="12853"/>
                </a:moveTo>
                <a:lnTo>
                  <a:pt x="11534" y="13854"/>
                </a:lnTo>
                <a:cubicBezTo>
                  <a:pt x="10629" y="14319"/>
                  <a:pt x="9628" y="14564"/>
                  <a:pt x="8651" y="14564"/>
                </a:cubicBezTo>
                <a:cubicBezTo>
                  <a:pt x="7648" y="14564"/>
                  <a:pt x="6647" y="14319"/>
                  <a:pt x="5742" y="13854"/>
                </a:cubicBezTo>
                <a:lnTo>
                  <a:pt x="6305" y="12853"/>
                </a:lnTo>
                <a:cubicBezTo>
                  <a:pt x="7038" y="13219"/>
                  <a:pt x="7843" y="13414"/>
                  <a:pt x="8651" y="13414"/>
                </a:cubicBezTo>
                <a:cubicBezTo>
                  <a:pt x="9433" y="13414"/>
                  <a:pt x="10238" y="13244"/>
                  <a:pt x="10971" y="12853"/>
                </a:cubicBezTo>
                <a:close/>
                <a:moveTo>
                  <a:pt x="1930" y="8576"/>
                </a:moveTo>
                <a:cubicBezTo>
                  <a:pt x="1979" y="9677"/>
                  <a:pt x="2272" y="10726"/>
                  <a:pt x="2835" y="11704"/>
                </a:cubicBezTo>
                <a:cubicBezTo>
                  <a:pt x="3396" y="12658"/>
                  <a:pt x="4155" y="13463"/>
                  <a:pt x="5083" y="14026"/>
                </a:cubicBezTo>
                <a:lnTo>
                  <a:pt x="4497" y="15004"/>
                </a:lnTo>
                <a:cubicBezTo>
                  <a:pt x="3445" y="14343"/>
                  <a:pt x="2516" y="13414"/>
                  <a:pt x="1832" y="12267"/>
                </a:cubicBezTo>
                <a:cubicBezTo>
                  <a:pt x="1173" y="11094"/>
                  <a:pt x="831" y="9847"/>
                  <a:pt x="806" y="8576"/>
                </a:cubicBezTo>
                <a:close/>
                <a:moveTo>
                  <a:pt x="11778" y="14271"/>
                </a:moveTo>
                <a:lnTo>
                  <a:pt x="12365" y="15248"/>
                </a:lnTo>
                <a:cubicBezTo>
                  <a:pt x="11191" y="15882"/>
                  <a:pt x="9923" y="16182"/>
                  <a:pt x="8671" y="16182"/>
                </a:cubicBezTo>
                <a:cubicBezTo>
                  <a:pt x="7368" y="16182"/>
                  <a:pt x="6083" y="15858"/>
                  <a:pt x="4937" y="15248"/>
                </a:cubicBezTo>
                <a:cubicBezTo>
                  <a:pt x="4937" y="15248"/>
                  <a:pt x="5449" y="14343"/>
                  <a:pt x="5498" y="14271"/>
                </a:cubicBezTo>
                <a:cubicBezTo>
                  <a:pt x="6328" y="14697"/>
                  <a:pt x="7523" y="15054"/>
                  <a:pt x="8554" y="15054"/>
                </a:cubicBezTo>
                <a:cubicBezTo>
                  <a:pt x="8586" y="15054"/>
                  <a:pt x="8619" y="15053"/>
                  <a:pt x="8651" y="15052"/>
                </a:cubicBezTo>
                <a:cubicBezTo>
                  <a:pt x="9726" y="15052"/>
                  <a:pt x="10801" y="14783"/>
                  <a:pt x="11778" y="14271"/>
                </a:cubicBezTo>
                <a:close/>
                <a:moveTo>
                  <a:pt x="8621" y="0"/>
                </a:moveTo>
                <a:cubicBezTo>
                  <a:pt x="7178" y="0"/>
                  <a:pt x="5754" y="389"/>
                  <a:pt x="4471" y="1124"/>
                </a:cubicBezTo>
                <a:cubicBezTo>
                  <a:pt x="2542" y="2223"/>
                  <a:pt x="1173" y="4031"/>
                  <a:pt x="587" y="6181"/>
                </a:cubicBezTo>
                <a:cubicBezTo>
                  <a:pt x="1" y="8332"/>
                  <a:pt x="317" y="10580"/>
                  <a:pt x="1418" y="12511"/>
                </a:cubicBezTo>
                <a:cubicBezTo>
                  <a:pt x="2542" y="14441"/>
                  <a:pt x="4325" y="15809"/>
                  <a:pt x="6475" y="16395"/>
                </a:cubicBezTo>
                <a:cubicBezTo>
                  <a:pt x="7208" y="16591"/>
                  <a:pt x="7941" y="16689"/>
                  <a:pt x="8651" y="16689"/>
                </a:cubicBezTo>
                <a:cubicBezTo>
                  <a:pt x="10091" y="16689"/>
                  <a:pt x="11534" y="16298"/>
                  <a:pt x="12805" y="15565"/>
                </a:cubicBezTo>
                <a:cubicBezTo>
                  <a:pt x="13245" y="15297"/>
                  <a:pt x="13659" y="15027"/>
                  <a:pt x="14050" y="14685"/>
                </a:cubicBezTo>
                <a:cubicBezTo>
                  <a:pt x="14148" y="14613"/>
                  <a:pt x="14148" y="14441"/>
                  <a:pt x="14075" y="14343"/>
                </a:cubicBezTo>
                <a:cubicBezTo>
                  <a:pt x="14021" y="14288"/>
                  <a:pt x="13951" y="14257"/>
                  <a:pt x="13883" y="14257"/>
                </a:cubicBezTo>
                <a:cubicBezTo>
                  <a:pt x="13829" y="14257"/>
                  <a:pt x="13776" y="14276"/>
                  <a:pt x="13733" y="14319"/>
                </a:cubicBezTo>
                <a:cubicBezTo>
                  <a:pt x="13440" y="14564"/>
                  <a:pt x="13121" y="14808"/>
                  <a:pt x="12779" y="15004"/>
                </a:cubicBezTo>
                <a:lnTo>
                  <a:pt x="12193" y="14026"/>
                </a:lnTo>
                <a:cubicBezTo>
                  <a:pt x="14148" y="12804"/>
                  <a:pt x="15272" y="10726"/>
                  <a:pt x="15346" y="8576"/>
                </a:cubicBezTo>
                <a:lnTo>
                  <a:pt x="16494" y="8576"/>
                </a:lnTo>
                <a:cubicBezTo>
                  <a:pt x="16445" y="10384"/>
                  <a:pt x="15761" y="12144"/>
                  <a:pt x="14515" y="13537"/>
                </a:cubicBezTo>
                <a:cubicBezTo>
                  <a:pt x="14418" y="13659"/>
                  <a:pt x="14441" y="13805"/>
                  <a:pt x="14539" y="13903"/>
                </a:cubicBezTo>
                <a:cubicBezTo>
                  <a:pt x="14565" y="13929"/>
                  <a:pt x="14627" y="13955"/>
                  <a:pt x="14697" y="13955"/>
                </a:cubicBezTo>
                <a:cubicBezTo>
                  <a:pt x="14757" y="13955"/>
                  <a:pt x="14825" y="13936"/>
                  <a:pt x="14881" y="13880"/>
                </a:cubicBezTo>
                <a:cubicBezTo>
                  <a:pt x="16030" y="12583"/>
                  <a:pt x="16738" y="10971"/>
                  <a:pt x="16933" y="9237"/>
                </a:cubicBezTo>
                <a:cubicBezTo>
                  <a:pt x="17129" y="7477"/>
                  <a:pt x="16763" y="5718"/>
                  <a:pt x="15858" y="4178"/>
                </a:cubicBezTo>
                <a:cubicBezTo>
                  <a:pt x="14906" y="2516"/>
                  <a:pt x="13391" y="1222"/>
                  <a:pt x="11606" y="538"/>
                </a:cubicBezTo>
                <a:cubicBezTo>
                  <a:pt x="11580" y="527"/>
                  <a:pt x="11553" y="522"/>
                  <a:pt x="11526" y="522"/>
                </a:cubicBezTo>
                <a:cubicBezTo>
                  <a:pt x="11427" y="522"/>
                  <a:pt x="11328" y="588"/>
                  <a:pt x="11290" y="684"/>
                </a:cubicBezTo>
                <a:cubicBezTo>
                  <a:pt x="11241" y="806"/>
                  <a:pt x="11313" y="952"/>
                  <a:pt x="11436" y="1001"/>
                </a:cubicBezTo>
                <a:cubicBezTo>
                  <a:pt x="11753" y="1124"/>
                  <a:pt x="12046" y="1271"/>
                  <a:pt x="12365" y="1417"/>
                </a:cubicBezTo>
                <a:lnTo>
                  <a:pt x="11778" y="2418"/>
                </a:lnTo>
                <a:cubicBezTo>
                  <a:pt x="10808" y="1909"/>
                  <a:pt x="9725" y="1639"/>
                  <a:pt x="8626" y="1639"/>
                </a:cubicBezTo>
                <a:cubicBezTo>
                  <a:pt x="7567" y="1639"/>
                  <a:pt x="6494" y="1890"/>
                  <a:pt x="5498" y="2418"/>
                </a:cubicBezTo>
                <a:lnTo>
                  <a:pt x="4937" y="1417"/>
                </a:lnTo>
                <a:cubicBezTo>
                  <a:pt x="6085" y="809"/>
                  <a:pt x="7362" y="493"/>
                  <a:pt x="8654" y="493"/>
                </a:cubicBezTo>
                <a:cubicBezTo>
                  <a:pt x="9231" y="493"/>
                  <a:pt x="9811" y="556"/>
                  <a:pt x="10385" y="684"/>
                </a:cubicBezTo>
                <a:cubicBezTo>
                  <a:pt x="10400" y="687"/>
                  <a:pt x="10416" y="689"/>
                  <a:pt x="10432" y="689"/>
                </a:cubicBezTo>
                <a:cubicBezTo>
                  <a:pt x="10543" y="689"/>
                  <a:pt x="10657" y="620"/>
                  <a:pt x="10678" y="512"/>
                </a:cubicBezTo>
                <a:cubicBezTo>
                  <a:pt x="10703" y="366"/>
                  <a:pt x="10629" y="244"/>
                  <a:pt x="10482" y="219"/>
                </a:cubicBezTo>
                <a:cubicBezTo>
                  <a:pt x="9865" y="72"/>
                  <a:pt x="9241" y="0"/>
                  <a:pt x="86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FE214DC5-CCD8-AD91-9227-7D8EDD3FD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0"/>
    </mc:Choice>
    <mc:Fallback xmlns="">
      <p:transition spd="slow" advTm="5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06 - Reporting 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1336925" y="1178975"/>
            <a:ext cx="3487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Insights Analysis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494" name="Google Shape;494;p46"/>
          <p:cNvSpPr txBox="1"/>
          <p:nvPr/>
        </p:nvSpPr>
        <p:spPr>
          <a:xfrm>
            <a:off x="164550" y="1849062"/>
            <a:ext cx="2052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Funding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2781176" y="1868760"/>
            <a:ext cx="30540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Innovation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680550" y="2296850"/>
            <a:ext cx="20526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</a:pPr>
            <a:r>
              <a:rPr lang="en-US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Prove impacts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  <a:p>
            <a:pPr marL="28575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</a:pPr>
            <a:r>
              <a:rPr lang="en-US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Secure support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  <a:p>
            <a:pPr marL="28575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</a:pPr>
            <a:r>
              <a:rPr lang="en-US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Attracts Donors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cxnSp>
        <p:nvCxnSpPr>
          <p:cNvPr id="497" name="Google Shape;497;p46"/>
          <p:cNvCxnSpPr>
            <a:stCxn id="493" idx="2"/>
            <a:endCxn id="494" idx="0"/>
          </p:cNvCxnSpPr>
          <p:nvPr/>
        </p:nvCxnSpPr>
        <p:spPr>
          <a:xfrm rot="5400000">
            <a:off x="2011995" y="780531"/>
            <a:ext cx="247387" cy="188967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" name="Google Shape;498;p46"/>
          <p:cNvCxnSpPr>
            <a:stCxn id="493" idx="2"/>
            <a:endCxn id="495" idx="0"/>
          </p:cNvCxnSpPr>
          <p:nvPr/>
        </p:nvCxnSpPr>
        <p:spPr>
          <a:xfrm rot="-5400000" flipH="1">
            <a:off x="3560825" y="1121375"/>
            <a:ext cx="267000" cy="12276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9" name="Google Shape;499;p46"/>
          <p:cNvSpPr txBox="1"/>
          <p:nvPr/>
        </p:nvSpPr>
        <p:spPr>
          <a:xfrm>
            <a:off x="6033752" y="1978799"/>
            <a:ext cx="2505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Invest in Data</a:t>
            </a:r>
            <a:endParaRPr sz="2000" dirty="0">
              <a:solidFill>
                <a:schemeClr val="l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6033750" y="2506499"/>
            <a:ext cx="25059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Starting with committing to deliver a survey after every event and throughout the festival is a good place to start.  Expand to internal stakeholders and sponsors to show you care about advancement.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2781176" y="2351775"/>
            <a:ext cx="30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Theory 1</a:t>
            </a:r>
            <a:endParaRPr sz="1600" dirty="0">
              <a:solidFill>
                <a:schemeClr val="accen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02" name="Google Shape;502;p46"/>
          <p:cNvSpPr txBox="1"/>
          <p:nvPr/>
        </p:nvSpPr>
        <p:spPr>
          <a:xfrm>
            <a:off x="2780575" y="2584250"/>
            <a:ext cx="3055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Feedback can help </a:t>
            </a:r>
            <a:r>
              <a:rPr lang="en-US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refine internal and external processes</a:t>
            </a:r>
            <a:r>
              <a:rPr lang="en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.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sp>
        <p:nvSpPr>
          <p:cNvPr id="503" name="Google Shape;503;p46"/>
          <p:cNvSpPr txBox="1"/>
          <p:nvPr/>
        </p:nvSpPr>
        <p:spPr>
          <a:xfrm>
            <a:off x="2781176" y="3607842"/>
            <a:ext cx="30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Poppins" pitchFamily="2" charset="77"/>
                <a:ea typeface="Baumans"/>
                <a:cs typeface="Poppins" pitchFamily="2" charset="77"/>
                <a:sym typeface="Baumans"/>
              </a:rPr>
              <a:t>Theory 2</a:t>
            </a:r>
            <a:endParaRPr sz="1600">
              <a:solidFill>
                <a:schemeClr val="accent1"/>
              </a:solidFill>
              <a:latin typeface="Poppins" pitchFamily="2" charset="77"/>
              <a:ea typeface="Baumans"/>
              <a:cs typeface="Poppins" pitchFamily="2" charset="77"/>
              <a:sym typeface="Baumans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2780575" y="3840325"/>
            <a:ext cx="30552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New ideas and </a:t>
            </a:r>
            <a:r>
              <a:rPr lang="en-US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opportunities </a:t>
            </a:r>
            <a:r>
              <a:rPr lang="en" dirty="0">
                <a:solidFill>
                  <a:schemeClr val="lt1"/>
                </a:solidFill>
                <a:latin typeface="Calibri" panose="020F0502020204030204" pitchFamily="34" charset="0"/>
                <a:ea typeface="Albert Sans"/>
                <a:cs typeface="Calibri" panose="020F0502020204030204" pitchFamily="34" charset="0"/>
                <a:sym typeface="Albert Sans"/>
              </a:rPr>
              <a:t>can come from feedback. </a:t>
            </a:r>
            <a:endParaRPr dirty="0">
              <a:solidFill>
                <a:schemeClr val="lt1"/>
              </a:solidFill>
              <a:latin typeface="Calibri" panose="020F0502020204030204" pitchFamily="34" charset="0"/>
              <a:ea typeface="Albert Sans"/>
              <a:cs typeface="Calibri" panose="020F0502020204030204" pitchFamily="34" charset="0"/>
              <a:sym typeface="Albert Sans"/>
            </a:endParaRPr>
          </a:p>
        </p:txBody>
      </p:sp>
      <p:grpSp>
        <p:nvGrpSpPr>
          <p:cNvPr id="505" name="Google Shape;505;p46"/>
          <p:cNvGrpSpPr/>
          <p:nvPr/>
        </p:nvGrpSpPr>
        <p:grpSpPr>
          <a:xfrm>
            <a:off x="5750023" y="1982391"/>
            <a:ext cx="156600" cy="2626326"/>
            <a:chOff x="5797375" y="1379625"/>
            <a:chExt cx="156600" cy="3268200"/>
          </a:xfrm>
        </p:grpSpPr>
        <p:cxnSp>
          <p:nvCxnSpPr>
            <p:cNvPr id="506" name="Google Shape;506;p46"/>
            <p:cNvCxnSpPr/>
            <p:nvPr/>
          </p:nvCxnSpPr>
          <p:spPr>
            <a:xfrm>
              <a:off x="5940475" y="1379625"/>
              <a:ext cx="13500" cy="32682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46"/>
            <p:cNvCxnSpPr/>
            <p:nvPr/>
          </p:nvCxnSpPr>
          <p:spPr>
            <a:xfrm>
              <a:off x="5797375" y="1379625"/>
              <a:ext cx="147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46"/>
            <p:cNvCxnSpPr/>
            <p:nvPr/>
          </p:nvCxnSpPr>
          <p:spPr>
            <a:xfrm>
              <a:off x="5804072" y="4647825"/>
              <a:ext cx="147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" name="Audio 4">
            <a:extLst>
              <a:ext uri="{FF2B5EF4-FFF2-40B4-BE49-F238E27FC236}">
                <a16:creationId xmlns:a16="http://schemas.microsoft.com/office/drawing/2014/main" id="{6794D9A6-C83E-F6EF-4E4C-2C3887902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8"/>
    </mc:Choice>
    <mc:Fallback xmlns="">
      <p:transition spd="slow" advTm="41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56"/>
          <p:cNvGrpSpPr/>
          <p:nvPr/>
        </p:nvGrpSpPr>
        <p:grpSpPr>
          <a:xfrm>
            <a:off x="4182525" y="651396"/>
            <a:ext cx="4248258" cy="3089121"/>
            <a:chOff x="331763" y="414153"/>
            <a:chExt cx="6903246" cy="5019697"/>
          </a:xfrm>
        </p:grpSpPr>
        <p:sp>
          <p:nvSpPr>
            <p:cNvPr id="747" name="Google Shape;747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6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6"/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1" name="Google Shape;751;p56"/>
          <p:cNvPicPr preferRelativeResize="0"/>
          <p:nvPr/>
        </p:nvPicPr>
        <p:blipFill rotWithShape="1">
          <a:blip r:embed="rId3"/>
          <a:srcRect l="4009" r="4009"/>
          <a:stretch/>
        </p:blipFill>
        <p:spPr>
          <a:xfrm>
            <a:off x="4296243" y="765519"/>
            <a:ext cx="4020669" cy="2452304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6"/>
          <p:cNvSpPr txBox="1">
            <a:spLocks noGrp="1"/>
          </p:cNvSpPr>
          <p:nvPr>
            <p:ph type="title"/>
          </p:nvPr>
        </p:nvSpPr>
        <p:spPr>
          <a:xfrm>
            <a:off x="713217" y="651396"/>
            <a:ext cx="3161100" cy="6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Reminders: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53" name="Google Shape;753;p56"/>
          <p:cNvSpPr txBox="1">
            <a:spLocks noGrp="1"/>
          </p:cNvSpPr>
          <p:nvPr>
            <p:ph type="subTitle" idx="1"/>
          </p:nvPr>
        </p:nvSpPr>
        <p:spPr>
          <a:xfrm>
            <a:off x="720000" y="1295796"/>
            <a:ext cx="3161100" cy="22142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Today, </a:t>
            </a:r>
            <a:r>
              <a:rPr lang="en-US" dirty="0"/>
              <a:t>surveys have yet to be</a:t>
            </a:r>
            <a:r>
              <a:rPr lang="en" dirty="0"/>
              <a:t> shared from the following: walking tour, bike tour, fundraising event at Upslope.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Online and social media experiential data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en" dirty="0"/>
              <a:t> be combined to augment survey data so share surveys!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sure to link to your surveys on your website to track links to forms.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sure to remove survey links a week after the event takes place. </a:t>
            </a:r>
            <a:endParaRPr dirty="0"/>
          </a:p>
        </p:txBody>
      </p:sp>
      <p:grpSp>
        <p:nvGrpSpPr>
          <p:cNvPr id="754" name="Google Shape;754;p56"/>
          <p:cNvGrpSpPr/>
          <p:nvPr/>
        </p:nvGrpSpPr>
        <p:grpSpPr>
          <a:xfrm>
            <a:off x="6887794" y="2052782"/>
            <a:ext cx="1214752" cy="2465737"/>
            <a:chOff x="5186401" y="494525"/>
            <a:chExt cx="1834973" cy="3724678"/>
          </a:xfrm>
        </p:grpSpPr>
        <p:sp>
          <p:nvSpPr>
            <p:cNvPr id="755" name="Google Shape;755;p56"/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6"/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7" name="Google Shape;757;p56"/>
          <p:cNvPicPr preferRelativeResize="0"/>
          <p:nvPr/>
        </p:nvPicPr>
        <p:blipFill rotWithShape="1">
          <a:blip r:embed="rId4"/>
          <a:srcRect l="1482" r="-2286"/>
          <a:stretch/>
        </p:blipFill>
        <p:spPr>
          <a:xfrm>
            <a:off x="6943965" y="2173588"/>
            <a:ext cx="1101896" cy="2102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1"/>
    </mc:Choice>
    <mc:Fallback xmlns="">
      <p:transition spd="slow" advTm="1052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Table of contents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Alignment to Mission.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r>
              <a:rPr lang="en" dirty="0"/>
              <a:t>.</a:t>
            </a:r>
            <a:endParaRPr dirty="0"/>
          </a:p>
        </p:txBody>
      </p:sp>
      <p:sp>
        <p:nvSpPr>
          <p:cNvPr id="214" name="Google Shape;214;p32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Options for Analysis.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7" name="Google Shape;217;p3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Gather data from all.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01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b="1" dirty="0">
                <a:latin typeface="Century Gothic" panose="020B0502020202020204" pitchFamily="34" charset="0"/>
              </a:rPr>
              <a:t>05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20" name="Google Shape;220;p32"/>
          <p:cNvSpPr txBox="1">
            <a:spLocks noGrp="1"/>
          </p:cNvSpPr>
          <p:nvPr>
            <p:ph type="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b="1" dirty="0">
                <a:latin typeface="Century Gothic" panose="020B0502020202020204" pitchFamily="34" charset="0"/>
              </a:rPr>
              <a:t>04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 idx="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b="1" dirty="0">
                <a:latin typeface="Century Gothic" panose="020B0502020202020204" pitchFamily="34" charset="0"/>
              </a:rPr>
              <a:t>02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9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Finding insights.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>
                <a:latin typeface="Calibri Light" panose="020F0302020204030204" pitchFamily="34" charset="0"/>
                <a:cs typeface="Calibri Light" panose="020F0302020204030204" pitchFamily="34" charset="0"/>
              </a:rPr>
              <a:t>Recommended surveys.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b="1" dirty="0">
                <a:latin typeface="Century Gothic" panose="020B0502020202020204" pitchFamily="34" charset="0"/>
              </a:rPr>
              <a:t>06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25" name="Google Shape;225;p32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b="1" dirty="0">
                <a:latin typeface="Century Gothic" panose="020B0502020202020204" pitchFamily="34" charset="0"/>
              </a:rPr>
              <a:t>03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subTitle" idx="1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oppins" pitchFamily="2" charset="77"/>
                <a:cs typeface="Poppins" pitchFamily="2" charset="77"/>
              </a:rPr>
              <a:t>Goals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7" name="Google Shape;227;p32"/>
          <p:cNvSpPr txBox="1">
            <a:spLocks noGrp="1"/>
          </p:cNvSpPr>
          <p:nvPr>
            <p:ph type="subTitle" idx="1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oppins" pitchFamily="2" charset="77"/>
                <a:cs typeface="Poppins" pitchFamily="2" charset="77"/>
              </a:rPr>
              <a:t>Methodology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8" name="Google Shape;228;p32"/>
          <p:cNvSpPr txBox="1">
            <a:spLocks noGrp="1"/>
          </p:cNvSpPr>
          <p:nvPr>
            <p:ph type="subTitle" idx="1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1400" dirty="0">
                <a:latin typeface="Poppins" pitchFamily="2" charset="77"/>
                <a:cs typeface="Poppins" pitchFamily="2" charset="77"/>
              </a:rPr>
              <a:t>Analysis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19"/>
          </p:nvPr>
        </p:nvSpPr>
        <p:spPr>
          <a:xfrm>
            <a:off x="3347499" y="1838610"/>
            <a:ext cx="2377251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oppins" pitchFamily="2" charset="77"/>
                <a:cs typeface="Poppins" pitchFamily="2" charset="77"/>
              </a:rPr>
              <a:t>Audiences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0" name="Google Shape;230;p32"/>
          <p:cNvSpPr txBox="1">
            <a:spLocks noGrp="1"/>
          </p:cNvSpPr>
          <p:nvPr>
            <p:ph type="subTitle" idx="20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1400" dirty="0">
                <a:latin typeface="Poppins" pitchFamily="2" charset="77"/>
                <a:cs typeface="Poppins" pitchFamily="2" charset="77"/>
              </a:rPr>
              <a:t>Reporting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1" name="Google Shape;231;p32"/>
          <p:cNvSpPr txBox="1">
            <a:spLocks noGrp="1"/>
          </p:cNvSpPr>
          <p:nvPr>
            <p:ph type="subTitle" idx="2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Poppins" pitchFamily="2" charset="77"/>
                <a:cs typeface="Poppins" pitchFamily="2" charset="77"/>
              </a:rPr>
              <a:t>Questions</a:t>
            </a:r>
            <a:endParaRPr sz="1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EDEADD78-4974-7241-74E7-D15DAB387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5"/>
    </mc:Choice>
    <mc:Fallback xmlns="">
      <p:transition spd="slow" advTm="1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Schedule</a:t>
            </a:r>
            <a:endParaRPr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14" name="Google Shape;514;p47"/>
          <p:cNvGraphicFramePr/>
          <p:nvPr>
            <p:extLst>
              <p:ext uri="{D42A27DB-BD31-4B8C-83A1-F6EECF244321}">
                <p14:modId xmlns:p14="http://schemas.microsoft.com/office/powerpoint/2010/main" val="2610191471"/>
              </p:ext>
            </p:extLst>
          </p:nvPr>
        </p:nvGraphicFramePr>
        <p:xfrm>
          <a:off x="713263" y="1078074"/>
          <a:ext cx="7704050" cy="3556406"/>
        </p:xfrm>
        <a:graphic>
          <a:graphicData uri="http://schemas.openxmlformats.org/drawingml/2006/table">
            <a:tbl>
              <a:tblPr>
                <a:noFill/>
                <a:tableStyleId>{F95F4FF2-FAC1-4DE9-9C1B-6F79B962EB96}</a:tableStyleId>
              </a:tblPr>
              <a:tblGrid>
                <a:gridCol w="83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0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1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Task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Description</a:t>
                      </a:r>
                      <a:endParaRPr sz="180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Date</a:t>
                      </a:r>
                      <a:endParaRPr sz="180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M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T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W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T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F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S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lt1"/>
                          </a:solidFill>
                          <a:latin typeface="Poppins" pitchFamily="2" charset="77"/>
                          <a:ea typeface="Baumans"/>
                          <a:cs typeface="Poppins" pitchFamily="2" charset="77"/>
                          <a:sym typeface="Baumans"/>
                        </a:rPr>
                        <a:t>Status</a:t>
                      </a:r>
                      <a:endParaRPr sz="1800" dirty="0">
                        <a:solidFill>
                          <a:schemeClr val="lt1"/>
                        </a:solidFill>
                        <a:latin typeface="Poppins" pitchFamily="2" charset="77"/>
                        <a:ea typeface="Baumans"/>
                        <a:cs typeface="Poppins" pitchFamily="2" charset="77"/>
                        <a:sym typeface="Baum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Task 1</a:t>
                      </a:r>
                      <a:endParaRPr sz="1600" b="1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Review Survey Vendors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8/6-8/10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Pending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Task 2</a:t>
                      </a:r>
                      <a:endParaRPr sz="1600" b="1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Build Artist Survey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8/11-8/15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Pending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Task 3</a:t>
                      </a:r>
                      <a:endParaRPr sz="1600" b="1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Build Festival Survey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8/15-8/16</a:t>
                      </a: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Pending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Task 4</a:t>
                      </a:r>
                      <a:endParaRPr sz="1600" b="1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Distribute QR codes to volunteers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9/10-9/12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Unstarted</a:t>
                      </a:r>
                      <a:endParaRPr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Task 5</a:t>
                      </a:r>
                      <a:endParaRPr sz="1600" b="1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Analysis / Report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9/20 – 9/25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ea typeface="Lato"/>
                        <a:cs typeface="Calibri" panose="020F0502020204030204" pitchFamily="34" charset="0"/>
                        <a:sym typeface="Lato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Albert Sans"/>
                          <a:cs typeface="Calibri" panose="020F0502020204030204" pitchFamily="34" charset="0"/>
                          <a:sym typeface="Albert Sans"/>
                        </a:rPr>
                        <a:t>Unstarted</a:t>
                      </a:r>
                      <a:endParaRPr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Albert Sans"/>
                        <a:cs typeface="Calibri" panose="020F0502020204030204" pitchFamily="34" charset="0"/>
                        <a:sym typeface="Albert Sans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Audio 3">
            <a:extLst>
              <a:ext uri="{FF2B5EF4-FFF2-40B4-BE49-F238E27FC236}">
                <a16:creationId xmlns:a16="http://schemas.microsoft.com/office/drawing/2014/main" id="{5CEC713E-8E8E-1DAB-6E5F-0283A8004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8"/>
    </mc:Choice>
    <mc:Fallback xmlns="">
      <p:transition spd="slow" advTm="2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Resources and References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1055" name="Google Shape;1055;p59"/>
          <p:cNvSpPr txBox="1">
            <a:spLocks noGrp="1"/>
          </p:cNvSpPr>
          <p:nvPr>
            <p:ph type="subTitle" idx="1"/>
          </p:nvPr>
        </p:nvSpPr>
        <p:spPr>
          <a:xfrm>
            <a:off x="722125" y="1119012"/>
            <a:ext cx="7704000" cy="1653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u="sng" dirty="0" err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www.surveymonkey.com</a:t>
            </a:r>
            <a:r>
              <a:rPr lang="en-US" sz="12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200" u="sng" dirty="0" err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</a:t>
            </a:r>
            <a:r>
              <a:rPr lang="en-US" sz="12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/post-event-survey-questions/</a:t>
            </a:r>
            <a:r>
              <a:rPr lang="en" sz="12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Hand drawn risograph poster template I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https://memberclicks.com/blog/post-event-survey-questions/</a:t>
            </a:r>
            <a:endParaRPr lang="en-US" sz="1200" u="sng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https://blog.hubspot.com/marketing/post-event-survey-questions</a:t>
            </a:r>
            <a:endParaRPr lang="en-US" sz="1200" u="sng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https://www.qualtrics.com/experience-management/research/post-event-survey-questions/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04800">
              <a:buSzPts val="1200"/>
            </a:pPr>
            <a:r>
              <a:rPr lang="en-US" dirty="0"/>
              <a:t>Hao, Maggie. 2024. “The Integration of Public Art and Social and Cultural Values” Highlights in Art and Design 5, no. 3 (April):4-6. </a:t>
            </a:r>
            <a:r>
              <a:rPr lang="en-US" u="sng" dirty="0"/>
              <a:t>DOI: 10.54097/74dezh34</a:t>
            </a:r>
            <a:endParaRPr lang="en-US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1" name="Google Shape;1051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2634" y="2812075"/>
            <a:ext cx="1734244" cy="1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68100" y="3198100"/>
            <a:ext cx="1354179" cy="13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37064" y="2710788"/>
            <a:ext cx="1795649" cy="1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925" y="2772700"/>
            <a:ext cx="1435116" cy="1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72898" y="2514673"/>
            <a:ext cx="1658048" cy="196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02C01DB9-CB95-2D40-C7E1-437E76A57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6"/>
    </mc:Choice>
    <mc:Fallback xmlns="">
      <p:transition spd="slow" advTm="1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6B5E-3023-77B7-13EF-AD5B69A8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2024 Mural Activist Theme Analysis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CE14125-55FC-73CE-5A7E-2534602ED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539899"/>
              </p:ext>
            </p:extLst>
          </p:nvPr>
        </p:nvGraphicFramePr>
        <p:xfrm>
          <a:off x="3822492" y="1304143"/>
          <a:ext cx="5321508" cy="322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988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Thanks!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763" name="Google Shape;763;p5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Do you have any questions?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Bea.artmiamor@gmail.com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954.770.1129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dirty="0" err="1">
                <a:latin typeface="Calibri" panose="020F0502020204030204" pitchFamily="34" charset="0"/>
                <a:cs typeface="Calibri" panose="020F0502020204030204" pitchFamily="34" charset="0"/>
              </a:rPr>
              <a:t>rtmiamor.com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(under construction)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" sz="1200" dirty="0">
                <a:latin typeface="Calibri" panose="020F0502020204030204" pitchFamily="34" charset="0"/>
                <a:cs typeface="Calibri" panose="020F0502020204030204" pitchFamily="34" charset="0"/>
              </a:rPr>
              <a:t>*Photo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credits: Allyson, featured on a walking tour</a:t>
            </a:r>
            <a:r>
              <a:rPr lang="en" sz="1200" dirty="0">
                <a:latin typeface="Calibri" panose="020F0502020204030204" pitchFamily="34" charset="0"/>
                <a:cs typeface="Calibri" panose="020F0502020204030204" pitchFamily="34" charset="0"/>
              </a:rPr>
              <a:t> and Leah for the photo of myself and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" sz="1200" dirty="0">
                <a:latin typeface="Calibri" panose="020F0502020204030204" pitchFamily="34" charset="0"/>
                <a:cs typeface="Calibri" panose="020F0502020204030204" pitchFamily="34" charset="0"/>
              </a:rPr>
              <a:t>friend on the bike tour. 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4" name="Google Shape;764;p57"/>
          <p:cNvSpPr txBox="1"/>
          <p:nvPr/>
        </p:nvSpPr>
        <p:spPr>
          <a:xfrm>
            <a:off x="713275" y="4185175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Please keep this slide for attribution</a:t>
            </a:r>
            <a:endParaRPr sz="1200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765" name="Google Shape;765;p57"/>
          <p:cNvGrpSpPr/>
          <p:nvPr/>
        </p:nvGrpSpPr>
        <p:grpSpPr>
          <a:xfrm>
            <a:off x="6088390" y="215270"/>
            <a:ext cx="2805900" cy="4983480"/>
            <a:chOff x="6088390" y="215270"/>
            <a:chExt cx="2805900" cy="4983480"/>
          </a:xfrm>
        </p:grpSpPr>
        <p:sp>
          <p:nvSpPr>
            <p:cNvPr id="766" name="Google Shape;766;p57"/>
            <p:cNvSpPr/>
            <p:nvPr/>
          </p:nvSpPr>
          <p:spPr>
            <a:xfrm>
              <a:off x="6088390" y="215270"/>
              <a:ext cx="2805900" cy="28062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7"/>
            <p:cNvSpPr/>
            <p:nvPr/>
          </p:nvSpPr>
          <p:spPr>
            <a:xfrm>
              <a:off x="6591300" y="2575550"/>
              <a:ext cx="1508700" cy="2623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57"/>
          <p:cNvGrpSpPr/>
          <p:nvPr/>
        </p:nvGrpSpPr>
        <p:grpSpPr>
          <a:xfrm>
            <a:off x="5599266" y="244950"/>
            <a:ext cx="3484517" cy="4537522"/>
            <a:chOff x="5599266" y="244950"/>
            <a:chExt cx="3484517" cy="4537522"/>
          </a:xfrm>
        </p:grpSpPr>
        <p:pic>
          <p:nvPicPr>
            <p:cNvPr id="769" name="Google Shape;769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78805" y="244950"/>
              <a:ext cx="2604978" cy="2492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5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99266" y="2290430"/>
              <a:ext cx="2490851" cy="24920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Audio 3">
            <a:extLst>
              <a:ext uri="{FF2B5EF4-FFF2-40B4-BE49-F238E27FC236}">
                <a16:creationId xmlns:a16="http://schemas.microsoft.com/office/drawing/2014/main" id="{09636CAD-FD32-B77E-E67A-83362F37B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6"/>
    </mc:Choice>
    <mc:Fallback xmlns="">
      <p:transition spd="slow" advTm="2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4850296" y="3100000"/>
            <a:ext cx="3580479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Goals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38" name="Google Shape;238;p33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01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Alignment to the Mission</a:t>
            </a:r>
            <a:endParaRPr dirty="0"/>
          </a:p>
        </p:txBody>
      </p:sp>
      <p:grpSp>
        <p:nvGrpSpPr>
          <p:cNvPr id="239" name="Google Shape;239;p33"/>
          <p:cNvGrpSpPr/>
          <p:nvPr/>
        </p:nvGrpSpPr>
        <p:grpSpPr>
          <a:xfrm>
            <a:off x="1593313" y="214300"/>
            <a:ext cx="7304888" cy="4973025"/>
            <a:chOff x="1593313" y="214300"/>
            <a:chExt cx="7304888" cy="4973025"/>
          </a:xfrm>
        </p:grpSpPr>
        <p:sp>
          <p:nvSpPr>
            <p:cNvPr id="240" name="Google Shape;240;p33"/>
            <p:cNvSpPr/>
            <p:nvPr/>
          </p:nvSpPr>
          <p:spPr>
            <a:xfrm>
              <a:off x="6092300" y="214300"/>
              <a:ext cx="2805900" cy="28062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1593313" y="2564125"/>
              <a:ext cx="1508700" cy="2623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33"/>
          <p:cNvGrpSpPr/>
          <p:nvPr/>
        </p:nvGrpSpPr>
        <p:grpSpPr>
          <a:xfrm>
            <a:off x="713236" y="448800"/>
            <a:ext cx="6033199" cy="4237386"/>
            <a:chOff x="713236" y="448800"/>
            <a:chExt cx="6033199" cy="4237386"/>
          </a:xfrm>
        </p:grpSpPr>
        <p:pic>
          <p:nvPicPr>
            <p:cNvPr id="243" name="Google Shape;243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>
              <a:off x="1121973" y="1894597"/>
              <a:ext cx="2382851" cy="3200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5469980" y="448800"/>
              <a:ext cx="1276455" cy="24920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Audio 3">
            <a:extLst>
              <a:ext uri="{FF2B5EF4-FFF2-40B4-BE49-F238E27FC236}">
                <a16:creationId xmlns:a16="http://schemas.microsoft.com/office/drawing/2014/main" id="{0F176013-73DC-A2DE-2FE9-1DDC01A4B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"/>
    </mc:Choice>
    <mc:Fallback xmlns="">
      <p:transition spd="slow" advTm="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Street Wise Arts Mission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1"/>
          </p:nvPr>
        </p:nvSpPr>
        <p:spPr>
          <a:xfrm>
            <a:off x="1110759" y="1052125"/>
            <a:ext cx="6691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itchFamily="2" charset="77"/>
                <a:cs typeface="Poppins" pitchFamily="2" charset="77"/>
              </a:rPr>
              <a:t>Our mission is to create mural projects, community events, and youth education programs that enhance the urban environment, amplify diversity, and engage people in activism and dialogue. 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2"/>
          </p:nvPr>
        </p:nvSpPr>
        <p:spPr>
          <a:xfrm>
            <a:off x="1055099" y="2566105"/>
            <a:ext cx="770399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# of mural projects, # of community events, # of programs, # of participants, # of web and app visits, # of social media followers and engagement on posts, location of murals, activist themes represented, diversity demographics of artists, organizational staff and volunteers, and participants.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3"/>
          </p:nvPr>
        </p:nvSpPr>
        <p:spPr>
          <a:xfrm>
            <a:off x="1055100" y="3861525"/>
            <a:ext cx="7368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Moods and feelings around the art a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artists. Willingness to support and advocate, advance. Experience at events &amp; programs, individual impact and perspectives on activism themes, and influence on urban aesthetics.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5"/>
          </p:nvPr>
        </p:nvSpPr>
        <p:spPr>
          <a:xfrm>
            <a:off x="1055100" y="2185105"/>
            <a:ext cx="6691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Quantitative metrics: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5" name="Google Shape;255;p34"/>
          <p:cNvSpPr txBox="1">
            <a:spLocks noGrp="1"/>
          </p:cNvSpPr>
          <p:nvPr>
            <p:ph type="sub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>
                <a:latin typeface="Poppins" pitchFamily="2" charset="77"/>
                <a:cs typeface="Poppins" pitchFamily="2" charset="77"/>
              </a:rPr>
              <a:t>Qualitative metrics: 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797902" y="2350328"/>
            <a:ext cx="211500" cy="211500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4"/>
          <p:cNvSpPr/>
          <p:nvPr/>
        </p:nvSpPr>
        <p:spPr>
          <a:xfrm>
            <a:off x="797902" y="3618838"/>
            <a:ext cx="211500" cy="2115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36B31194-7167-F9D2-3936-7E30EC27C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0"/>
    </mc:Choice>
    <mc:Fallback xmlns="">
      <p:transition spd="slow" advTm="6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>
            <a:spLocks noGrp="1"/>
          </p:cNvSpPr>
          <p:nvPr>
            <p:ph type="title"/>
          </p:nvPr>
        </p:nvSpPr>
        <p:spPr>
          <a:xfrm>
            <a:off x="526824" y="1615325"/>
            <a:ext cx="4024787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Audience</a:t>
            </a:r>
            <a:br>
              <a:rPr lang="en" b="1" dirty="0">
                <a:latin typeface="Century Gothic" panose="020B0502020202020204" pitchFamily="34" charset="0"/>
              </a:rPr>
            </a:br>
            <a:r>
              <a:rPr lang="en" b="1" dirty="0">
                <a:latin typeface="Century Gothic" panose="020B0502020202020204" pitchFamily="34" charset="0"/>
              </a:rPr>
              <a:t>&amp; Surveys</a:t>
            </a:r>
            <a:endParaRPr b="1" dirty="0">
              <a:latin typeface="Century Gothic" panose="020B0502020202020204" pitchFamily="34" charset="0"/>
            </a:endParaRPr>
          </a:p>
        </p:txBody>
      </p:sp>
      <p:grpSp>
        <p:nvGrpSpPr>
          <p:cNvPr id="326" name="Google Shape;326;p40"/>
          <p:cNvGrpSpPr/>
          <p:nvPr/>
        </p:nvGrpSpPr>
        <p:grpSpPr>
          <a:xfrm>
            <a:off x="6088390" y="-82137"/>
            <a:ext cx="2805900" cy="4983480"/>
            <a:chOff x="6088390" y="-82137"/>
            <a:chExt cx="2805900" cy="4983480"/>
          </a:xfrm>
        </p:grpSpPr>
        <p:sp>
          <p:nvSpPr>
            <p:cNvPr id="327" name="Google Shape;327;p40"/>
            <p:cNvSpPr/>
            <p:nvPr/>
          </p:nvSpPr>
          <p:spPr>
            <a:xfrm rot="10800000" flipH="1">
              <a:off x="6088390" y="2095143"/>
              <a:ext cx="2805900" cy="28062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 rot="10800000" flipH="1">
              <a:off x="6591300" y="-82137"/>
              <a:ext cx="1508700" cy="2623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40"/>
          <p:cNvGrpSpPr/>
          <p:nvPr/>
        </p:nvGrpSpPr>
        <p:grpSpPr>
          <a:xfrm>
            <a:off x="4551611" y="-828280"/>
            <a:ext cx="4008123" cy="5572543"/>
            <a:chOff x="4551611" y="-828280"/>
            <a:chExt cx="4008123" cy="5572543"/>
          </a:xfrm>
        </p:grpSpPr>
        <p:pic>
          <p:nvPicPr>
            <p:cNvPr id="330" name="Google Shape;33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51611" y="2252221"/>
              <a:ext cx="2489390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83280" y="1325720"/>
              <a:ext cx="1276455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2309488" flipH="1">
              <a:off x="5144964" y="-345520"/>
              <a:ext cx="2477330" cy="26524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238;p33">
            <a:extLst>
              <a:ext uri="{FF2B5EF4-FFF2-40B4-BE49-F238E27FC236}">
                <a16:creationId xmlns:a16="http://schemas.microsoft.com/office/drawing/2014/main" id="{6EF1E313-23FA-F9B5-8178-8CC725A44F5D}"/>
              </a:ext>
            </a:extLst>
          </p:cNvPr>
          <p:cNvSpPr txBox="1">
            <a:spLocks/>
          </p:cNvSpPr>
          <p:nvPr/>
        </p:nvSpPr>
        <p:spPr>
          <a:xfrm>
            <a:off x="232391" y="565413"/>
            <a:ext cx="2336147" cy="13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02-03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F1ECC241-3B52-07DC-4BBE-EC78291EA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5"/>
    </mc:Choice>
    <mc:Fallback xmlns="">
      <p:transition spd="slow" advTm="1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entury Gothic" panose="020B0502020202020204" pitchFamily="34" charset="0"/>
              </a:rPr>
              <a:t>—Morland 2023, Wild Apricot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1"/>
          </p:nvPr>
        </p:nvSpPr>
        <p:spPr>
          <a:xfrm>
            <a:off x="3107717" y="2309050"/>
            <a:ext cx="5323158" cy="14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>
                <a:latin typeface="Poppins" pitchFamily="2" charset="77"/>
                <a:cs typeface="Poppins" pitchFamily="2" charset="77"/>
              </a:rPr>
              <a:t>“</a:t>
            </a:r>
            <a:r>
              <a:rPr lang="en-US" dirty="0">
                <a:latin typeface="Poppins" pitchFamily="2" charset="77"/>
                <a:cs typeface="Poppins" pitchFamily="2" charset="77"/>
              </a:rPr>
              <a:t>Getting feedback from the attendees, event sponsors, volunteers, and fellow staff allows organizers to get a holistic view of the experience. </a:t>
            </a:r>
            <a:r>
              <a:rPr lang="en" dirty="0">
                <a:latin typeface="Poppins" pitchFamily="2" charset="77"/>
                <a:cs typeface="Poppins" pitchFamily="2" charset="77"/>
              </a:rPr>
              <a:t>”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65" name="Google Shape;265;p35"/>
          <p:cNvGrpSpPr/>
          <p:nvPr/>
        </p:nvGrpSpPr>
        <p:grpSpPr>
          <a:xfrm>
            <a:off x="262390" y="215270"/>
            <a:ext cx="2805900" cy="4983555"/>
            <a:chOff x="262390" y="215270"/>
            <a:chExt cx="2805900" cy="4983555"/>
          </a:xfrm>
        </p:grpSpPr>
        <p:sp>
          <p:nvSpPr>
            <p:cNvPr id="266" name="Google Shape;266;p35"/>
            <p:cNvSpPr/>
            <p:nvPr/>
          </p:nvSpPr>
          <p:spPr>
            <a:xfrm flipH="1">
              <a:off x="262390" y="215270"/>
              <a:ext cx="2805900" cy="28062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 flipH="1">
              <a:off x="670850" y="2441525"/>
              <a:ext cx="1506900" cy="2757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35"/>
          <p:cNvGrpSpPr/>
          <p:nvPr/>
        </p:nvGrpSpPr>
        <p:grpSpPr>
          <a:xfrm>
            <a:off x="1648" y="300275"/>
            <a:ext cx="3239427" cy="4533525"/>
            <a:chOff x="1648" y="300275"/>
            <a:chExt cx="3239427" cy="4533525"/>
          </a:xfrm>
        </p:grpSpPr>
        <p:pic>
          <p:nvPicPr>
            <p:cNvPr id="269" name="Google Shape;269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22225" y="2940500"/>
              <a:ext cx="2118851" cy="189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375275" y="-73352"/>
              <a:ext cx="2098073" cy="28453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Audio 3">
            <a:extLst>
              <a:ext uri="{FF2B5EF4-FFF2-40B4-BE49-F238E27FC236}">
                <a16:creationId xmlns:a16="http://schemas.microsoft.com/office/drawing/2014/main" id="{6181D648-8449-C747-9674-37E35FDE1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4"/>
    </mc:Choice>
    <mc:Fallback xmlns="">
      <p:transition spd="slow" advTm="4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>
            <a:spLocks noGrp="1"/>
          </p:cNvSpPr>
          <p:nvPr>
            <p:ph type="subTitle" idx="1"/>
          </p:nvPr>
        </p:nvSpPr>
        <p:spPr>
          <a:xfrm>
            <a:off x="417298" y="3160355"/>
            <a:ext cx="4900273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itchFamily="2" charset="77"/>
                <a:cs typeface="Poppins" pitchFamily="2" charset="77"/>
              </a:rPr>
              <a:t>Street Wise Mural Festival explores the intersection of Art &amp; Activism while centering </a:t>
            </a:r>
            <a:r>
              <a:rPr lang="en-US" i="1" dirty="0">
                <a:latin typeface="Poppins Medium" pitchFamily="2" charset="77"/>
                <a:cs typeface="Poppins Medium" pitchFamily="2" charset="77"/>
              </a:rPr>
              <a:t>womxn, BIPOC, LGBTQIA and emerging artists. </a:t>
            </a:r>
            <a:endParaRPr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77" name="Google Shape;277;p36"/>
          <p:cNvGrpSpPr/>
          <p:nvPr/>
        </p:nvGrpSpPr>
        <p:grpSpPr>
          <a:xfrm>
            <a:off x="5332225" y="-230850"/>
            <a:ext cx="3811875" cy="4539050"/>
            <a:chOff x="5332225" y="-230850"/>
            <a:chExt cx="3811875" cy="4539050"/>
          </a:xfrm>
        </p:grpSpPr>
        <p:sp>
          <p:nvSpPr>
            <p:cNvPr id="278" name="Google Shape;278;p36"/>
            <p:cNvSpPr/>
            <p:nvPr/>
          </p:nvSpPr>
          <p:spPr>
            <a:xfrm rot="-5400000" flipH="1">
              <a:off x="6595600" y="1759700"/>
              <a:ext cx="1320600" cy="37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 rot="10800000" flipH="1">
              <a:off x="5332225" y="-230850"/>
              <a:ext cx="1508700" cy="3054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6"/>
          <p:cNvGrpSpPr/>
          <p:nvPr/>
        </p:nvGrpSpPr>
        <p:grpSpPr>
          <a:xfrm>
            <a:off x="3828605" y="281300"/>
            <a:ext cx="4948223" cy="4564562"/>
            <a:chOff x="3828605" y="281300"/>
            <a:chExt cx="4948223" cy="4564562"/>
          </a:xfrm>
        </p:grpSpPr>
        <p:pic>
          <p:nvPicPr>
            <p:cNvPr id="281" name="Google Shape;281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5976" y="1750638"/>
              <a:ext cx="2490725" cy="3095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28605" y="281300"/>
              <a:ext cx="2490728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400000">
              <a:off x="6892580" y="-133600"/>
              <a:ext cx="1276455" cy="24920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Audio 3">
            <a:extLst>
              <a:ext uri="{FF2B5EF4-FFF2-40B4-BE49-F238E27FC236}">
                <a16:creationId xmlns:a16="http://schemas.microsoft.com/office/drawing/2014/main" id="{02A8CFE6-7F88-9D49-0941-ABCCD63F2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0"/>
    </mc:Choice>
    <mc:Fallback xmlns="">
      <p:transition spd="slow" advTm="1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>
            <a:spLocks noGrp="1"/>
          </p:cNvSpPr>
          <p:nvPr>
            <p:ph type="subTitle" idx="1"/>
          </p:nvPr>
        </p:nvSpPr>
        <p:spPr>
          <a:xfrm>
            <a:off x="266223" y="402631"/>
            <a:ext cx="4900273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Poppins" pitchFamily="2" charset="77"/>
                <a:cs typeface="Poppins" pitchFamily="2" charset="77"/>
              </a:rPr>
              <a:t>Artist Demographics Survey:</a:t>
            </a:r>
            <a:endParaRPr sz="1800" b="1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77" name="Google Shape;277;p36"/>
          <p:cNvGrpSpPr/>
          <p:nvPr/>
        </p:nvGrpSpPr>
        <p:grpSpPr>
          <a:xfrm>
            <a:off x="5332225" y="-230850"/>
            <a:ext cx="3811875" cy="4539050"/>
            <a:chOff x="5332225" y="-230850"/>
            <a:chExt cx="3811875" cy="4539050"/>
          </a:xfrm>
        </p:grpSpPr>
        <p:sp>
          <p:nvSpPr>
            <p:cNvPr id="278" name="Google Shape;278;p36"/>
            <p:cNvSpPr/>
            <p:nvPr/>
          </p:nvSpPr>
          <p:spPr>
            <a:xfrm rot="-5400000" flipH="1">
              <a:off x="6595600" y="1759700"/>
              <a:ext cx="1320600" cy="37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 rot="10800000" flipH="1">
              <a:off x="5332225" y="-230850"/>
              <a:ext cx="1508700" cy="3054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6"/>
          <p:cNvGrpSpPr/>
          <p:nvPr/>
        </p:nvGrpSpPr>
        <p:grpSpPr>
          <a:xfrm>
            <a:off x="3828605" y="281300"/>
            <a:ext cx="4948223" cy="4564562"/>
            <a:chOff x="3828605" y="281300"/>
            <a:chExt cx="4948223" cy="4564562"/>
          </a:xfrm>
        </p:grpSpPr>
        <p:pic>
          <p:nvPicPr>
            <p:cNvPr id="281" name="Google Shape;281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5976" y="1750638"/>
              <a:ext cx="2490725" cy="3095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28605" y="281300"/>
              <a:ext cx="2490728" cy="2492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400000">
              <a:off x="6892580" y="-133600"/>
              <a:ext cx="1276455" cy="24920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251;p34">
            <a:extLst>
              <a:ext uri="{FF2B5EF4-FFF2-40B4-BE49-F238E27FC236}">
                <a16:creationId xmlns:a16="http://schemas.microsoft.com/office/drawing/2014/main" id="{4C3761F4-0C3B-EB76-64F7-C6C30FAC4BB3}"/>
              </a:ext>
            </a:extLst>
          </p:cNvPr>
          <p:cNvSpPr txBox="1">
            <a:spLocks/>
          </p:cNvSpPr>
          <p:nvPr/>
        </p:nvSpPr>
        <p:spPr>
          <a:xfrm>
            <a:off x="367171" y="1021062"/>
            <a:ext cx="3322234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Name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 / Social Link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Pronouns*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 Identity*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Ethnicity*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Range*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Emerging Artist (&lt; 3 years)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hear about our call to artist?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*always leave sensitive questions optional</a:t>
            </a:r>
          </a:p>
        </p:txBody>
      </p:sp>
      <p:sp>
        <p:nvSpPr>
          <p:cNvPr id="3" name="Google Shape;251;p34">
            <a:extLst>
              <a:ext uri="{FF2B5EF4-FFF2-40B4-BE49-F238E27FC236}">
                <a16:creationId xmlns:a16="http://schemas.microsoft.com/office/drawing/2014/main" id="{8B5578C4-CBE4-F0A9-5E32-D7EE2DD19D7C}"/>
              </a:ext>
            </a:extLst>
          </p:cNvPr>
          <p:cNvSpPr txBox="1">
            <a:spLocks/>
          </p:cNvSpPr>
          <p:nvPr/>
        </p:nvSpPr>
        <p:spPr>
          <a:xfrm>
            <a:off x="417299" y="3944049"/>
            <a:ext cx="770399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more you can capture initially about the artists, the better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data will be when mining for support.  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post-event Survey is a MUST for understanding how they felt about the organization &gt;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9F60264F-520C-7700-0E4D-AC8859434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6"/>
    </mc:Choice>
    <mc:Fallback xmlns="">
      <p:transition spd="slow" advTm="5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Artist Post Event Survey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79" name="Google Shape;379;p4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rate the overall experience (1-5) five being the best experience.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(you can also have categories of these ratings like:  Painting, Location, Supplies, Service.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0" name="Google Shape;380;p42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Would you recommend this event to others? (Yes/No) if no, mind telling us what we can do to improve? (be ready to follow up on these recommendations)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Google Shape;381;p42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Please share a story about your experience, someone you met, or something that impacted you.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4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oppins" pitchFamily="2" charset="77"/>
                <a:cs typeface="Poppins" pitchFamily="2" charset="77"/>
              </a:rPr>
              <a:t>Short and Sweet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6" name="Google Shape;386;p42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>
                <a:latin typeface="Poppins" pitchFamily="2" charset="77"/>
                <a:cs typeface="Poppins" pitchFamily="2" charset="77"/>
              </a:rPr>
              <a:t>Net Promoter Score (NPS)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7" name="Google Shape;387;p42"/>
          <p:cNvSpPr txBox="1">
            <a:spLocks noGrp="1"/>
          </p:cNvSpPr>
          <p:nvPr>
            <p:ph type="sub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>
                <a:latin typeface="Poppins" pitchFamily="2" charset="77"/>
                <a:cs typeface="Poppins" pitchFamily="2" charset="77"/>
              </a:rPr>
              <a:t>Testimonials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720000" y="1207333"/>
            <a:ext cx="522300" cy="522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1"/>
                </a:solidFill>
                <a:latin typeface="Baumans"/>
                <a:ea typeface="Baumans"/>
                <a:cs typeface="Baumans"/>
                <a:sym typeface="Baumans"/>
              </a:rPr>
              <a:t>1</a:t>
            </a:r>
            <a:endParaRPr sz="1500">
              <a:solidFill>
                <a:schemeClr val="accent1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720008" y="2311977"/>
            <a:ext cx="522300" cy="522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1"/>
                </a:solidFill>
                <a:latin typeface="Baumans"/>
                <a:ea typeface="Baumans"/>
                <a:cs typeface="Baumans"/>
                <a:sym typeface="Baumans"/>
              </a:rPr>
              <a:t>2</a:t>
            </a:r>
            <a:endParaRPr sz="1500">
              <a:solidFill>
                <a:schemeClr val="accent1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719992" y="3439130"/>
            <a:ext cx="522300" cy="522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1"/>
                </a:solidFill>
                <a:latin typeface="Baumans"/>
                <a:ea typeface="Baumans"/>
                <a:cs typeface="Baumans"/>
                <a:sym typeface="Baumans"/>
              </a:rPr>
              <a:t>3</a:t>
            </a:r>
            <a:endParaRPr sz="1500">
              <a:solidFill>
                <a:schemeClr val="accent1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1E59B2A6-B533-FE97-FC2F-BA9930ABF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24"/>
    </mc:Choice>
    <mc:Fallback xmlns="">
      <p:transition spd="slow" advTm="9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rrealism Influence Thesis Defense by Slidesgo">
  <a:themeElements>
    <a:clrScheme name="Simple Light">
      <a:dk1>
        <a:srgbClr val="2C2B5B"/>
      </a:dk1>
      <a:lt1>
        <a:srgbClr val="F2E9DF"/>
      </a:lt1>
      <a:dk2>
        <a:srgbClr val="433C8F"/>
      </a:dk2>
      <a:lt2>
        <a:srgbClr val="DE6D47"/>
      </a:lt2>
      <a:accent1>
        <a:srgbClr val="8ABF9C"/>
      </a:accent1>
      <a:accent2>
        <a:srgbClr val="323072"/>
      </a:accent2>
      <a:accent3>
        <a:srgbClr val="CC5037"/>
      </a:accent3>
      <a:accent4>
        <a:srgbClr val="65AA7C"/>
      </a:accent4>
      <a:accent5>
        <a:srgbClr val="FFFFFF"/>
      </a:accent5>
      <a:accent6>
        <a:srgbClr val="FFFFFF"/>
      </a:accent6>
      <a:hlink>
        <a:srgbClr val="F2E9D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1287</Words>
  <Application>Microsoft Macintosh PowerPoint</Application>
  <PresentationFormat>On-screen Show (16:9)</PresentationFormat>
  <Paragraphs>197</Paragraphs>
  <Slides>23</Slides>
  <Notes>23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</vt:lpstr>
      <vt:lpstr>Poppins Medium</vt:lpstr>
      <vt:lpstr>Albert Sans</vt:lpstr>
      <vt:lpstr>PT Sans</vt:lpstr>
      <vt:lpstr>Baumans</vt:lpstr>
      <vt:lpstr>Bebas Neue</vt:lpstr>
      <vt:lpstr>Calibri Light</vt:lpstr>
      <vt:lpstr>Arial</vt:lpstr>
      <vt:lpstr>Poppins</vt:lpstr>
      <vt:lpstr>Times New Roman</vt:lpstr>
      <vt:lpstr>Century Gothic</vt:lpstr>
      <vt:lpstr>Surrealism Influence Thesis Defense by Slidesgo</vt:lpstr>
      <vt:lpstr>Street Wise Arts Survey Report</vt:lpstr>
      <vt:lpstr>Table of contents</vt:lpstr>
      <vt:lpstr>Goals</vt:lpstr>
      <vt:lpstr>Street Wise Arts Mission</vt:lpstr>
      <vt:lpstr>Audience &amp; Surveys</vt:lpstr>
      <vt:lpstr>—Morland 2023, Wild Apricot</vt:lpstr>
      <vt:lpstr>PowerPoint Presentation</vt:lpstr>
      <vt:lpstr>PowerPoint Presentation</vt:lpstr>
      <vt:lpstr>Artist Post Event Survey</vt:lpstr>
      <vt:lpstr>Stakeholders</vt:lpstr>
      <vt:lpstr>Surveys are tailored to the audience!</vt:lpstr>
      <vt:lpstr>Festival Attendees</vt:lpstr>
      <vt:lpstr>Street Wise Arts Bike Tour</vt:lpstr>
      <vt:lpstr>Festival &amp; Event Impacts</vt:lpstr>
      <vt:lpstr>Festival Attendee Survey Questions:</vt:lpstr>
      <vt:lpstr>04 - Methodology</vt:lpstr>
      <vt:lpstr>05 - Analysis</vt:lpstr>
      <vt:lpstr>06 - Reporting </vt:lpstr>
      <vt:lpstr>Reminders:</vt:lpstr>
      <vt:lpstr>Schedule</vt:lpstr>
      <vt:lpstr>Resources and References</vt:lpstr>
      <vt:lpstr>2024 Mural Activist Theme Analysis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Bea Halstead</cp:lastModifiedBy>
  <cp:revision>13</cp:revision>
  <cp:lastPrinted>2024-08-09T16:39:31Z</cp:lastPrinted>
  <dcterms:modified xsi:type="dcterms:W3CDTF">2024-08-09T17:08:32Z</dcterms:modified>
</cp:coreProperties>
</file>